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71"/>
  </p:notesMasterIdLst>
  <p:sldIdLst>
    <p:sldId id="262" r:id="rId6"/>
    <p:sldId id="316" r:id="rId7"/>
    <p:sldId id="314" r:id="rId8"/>
    <p:sldId id="566" r:id="rId9"/>
    <p:sldId id="634" r:id="rId10"/>
    <p:sldId id="633" r:id="rId11"/>
    <p:sldId id="526" r:id="rId12"/>
    <p:sldId id="528" r:id="rId13"/>
    <p:sldId id="587" r:id="rId14"/>
    <p:sldId id="589" r:id="rId15"/>
    <p:sldId id="654" r:id="rId16"/>
    <p:sldId id="588" r:id="rId17"/>
    <p:sldId id="590" r:id="rId18"/>
    <p:sldId id="666" r:id="rId19"/>
    <p:sldId id="673" r:id="rId20"/>
    <p:sldId id="674" r:id="rId21"/>
    <p:sldId id="592" r:id="rId22"/>
    <p:sldId id="591" r:id="rId23"/>
    <p:sldId id="637" r:id="rId24"/>
    <p:sldId id="638" r:id="rId25"/>
    <p:sldId id="628" r:id="rId26"/>
    <p:sldId id="640" r:id="rId27"/>
    <p:sldId id="641" r:id="rId28"/>
    <p:sldId id="625" r:id="rId29"/>
    <p:sldId id="631" r:id="rId30"/>
    <p:sldId id="644" r:id="rId31"/>
    <p:sldId id="632" r:id="rId32"/>
    <p:sldId id="612" r:id="rId33"/>
    <p:sldId id="661" r:id="rId34"/>
    <p:sldId id="613" r:id="rId35"/>
    <p:sldId id="614" r:id="rId36"/>
    <p:sldId id="662" r:id="rId37"/>
    <p:sldId id="663" r:id="rId38"/>
    <p:sldId id="664" r:id="rId39"/>
    <p:sldId id="665" r:id="rId40"/>
    <p:sldId id="620" r:id="rId41"/>
    <p:sldId id="621" r:id="rId42"/>
    <p:sldId id="601" r:id="rId43"/>
    <p:sldId id="647" r:id="rId44"/>
    <p:sldId id="656" r:id="rId45"/>
    <p:sldId id="648" r:id="rId46"/>
    <p:sldId id="655" r:id="rId47"/>
    <p:sldId id="606" r:id="rId48"/>
    <p:sldId id="572" r:id="rId49"/>
    <p:sldId id="650" r:id="rId50"/>
    <p:sldId id="651" r:id="rId51"/>
    <p:sldId id="670" r:id="rId52"/>
    <p:sldId id="671" r:id="rId53"/>
    <p:sldId id="672" r:id="rId54"/>
    <p:sldId id="675" r:id="rId55"/>
    <p:sldId id="679" r:id="rId56"/>
    <p:sldId id="680" r:id="rId57"/>
    <p:sldId id="681" r:id="rId58"/>
    <p:sldId id="682" r:id="rId59"/>
    <p:sldId id="652" r:id="rId60"/>
    <p:sldId id="653" r:id="rId61"/>
    <p:sldId id="585" r:id="rId62"/>
    <p:sldId id="667" r:id="rId63"/>
    <p:sldId id="668" r:id="rId64"/>
    <p:sldId id="669" r:id="rId65"/>
    <p:sldId id="676" r:id="rId66"/>
    <p:sldId id="677" r:id="rId67"/>
    <p:sldId id="678" r:id="rId68"/>
    <p:sldId id="657" r:id="rId69"/>
    <p:sldId id="58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4CD0"/>
    <a:srgbClr val="00E1FF"/>
    <a:srgbClr val="00FFE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F35EC2-C978-487E-9F1A-BAFB24E3C15A}" v="21" dt="2024-10-28T13:11:36.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2026" autoAdjust="0"/>
  </p:normalViewPr>
  <p:slideViewPr>
    <p:cSldViewPr snapToGrid="0">
      <p:cViewPr varScale="1">
        <p:scale>
          <a:sx n="76" d="100"/>
          <a:sy n="76" d="100"/>
        </p:scale>
        <p:origin x="109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mkumar Baskar" userId="ebc22c3c-6afc-433e-89b6-7d8c354f4e66" providerId="ADAL" clId="{7AF35EC2-C978-487E-9F1A-BAFB24E3C15A}"/>
    <pc:docChg chg="undo redo custSel modSld">
      <pc:chgData name="Premkumar Baskar" userId="ebc22c3c-6afc-433e-89b6-7d8c354f4e66" providerId="ADAL" clId="{7AF35EC2-C978-487E-9F1A-BAFB24E3C15A}" dt="2024-10-29T05:06:28.824" v="263" actId="1076"/>
      <pc:docMkLst>
        <pc:docMk/>
      </pc:docMkLst>
      <pc:sldChg chg="modSp mod">
        <pc:chgData name="Premkumar Baskar" userId="ebc22c3c-6afc-433e-89b6-7d8c354f4e66" providerId="ADAL" clId="{7AF35EC2-C978-487E-9F1A-BAFB24E3C15A}" dt="2024-10-28T06:32:36.984" v="65" actId="20577"/>
        <pc:sldMkLst>
          <pc:docMk/>
          <pc:sldMk cId="1950963096" sldId="316"/>
        </pc:sldMkLst>
        <pc:spChg chg="mod">
          <ac:chgData name="Premkumar Baskar" userId="ebc22c3c-6afc-433e-89b6-7d8c354f4e66" providerId="ADAL" clId="{7AF35EC2-C978-487E-9F1A-BAFB24E3C15A}" dt="2024-10-28T06:32:36.984" v="65" actId="20577"/>
          <ac:spMkLst>
            <pc:docMk/>
            <pc:sldMk cId="1950963096" sldId="316"/>
            <ac:spMk id="6" creationId="{96B01940-FAE2-BA18-EFEC-3067E6F5D338}"/>
          </ac:spMkLst>
        </pc:spChg>
      </pc:sldChg>
      <pc:sldChg chg="modSp mod">
        <pc:chgData name="Premkumar Baskar" userId="ebc22c3c-6afc-433e-89b6-7d8c354f4e66" providerId="ADAL" clId="{7AF35EC2-C978-487E-9F1A-BAFB24E3C15A}" dt="2024-10-28T07:02:41.749" v="73" actId="14100"/>
        <pc:sldMkLst>
          <pc:docMk/>
          <pc:sldMk cId="2048017989" sldId="526"/>
        </pc:sldMkLst>
        <pc:spChg chg="mod">
          <ac:chgData name="Premkumar Baskar" userId="ebc22c3c-6afc-433e-89b6-7d8c354f4e66" providerId="ADAL" clId="{7AF35EC2-C978-487E-9F1A-BAFB24E3C15A}" dt="2024-10-28T07:02:41.749" v="73" actId="14100"/>
          <ac:spMkLst>
            <pc:docMk/>
            <pc:sldMk cId="2048017989" sldId="526"/>
            <ac:spMk id="4" creationId="{9A352334-6714-D161-88BD-B8087A391A85}"/>
          </ac:spMkLst>
        </pc:spChg>
      </pc:sldChg>
      <pc:sldChg chg="addSp modSp mod">
        <pc:chgData name="Premkumar Baskar" userId="ebc22c3c-6afc-433e-89b6-7d8c354f4e66" providerId="ADAL" clId="{7AF35EC2-C978-487E-9F1A-BAFB24E3C15A}" dt="2024-10-28T07:13:09.064" v="74" actId="1076"/>
        <pc:sldMkLst>
          <pc:docMk/>
          <pc:sldMk cId="1176372044" sldId="528"/>
        </pc:sldMkLst>
        <pc:spChg chg="mod">
          <ac:chgData name="Premkumar Baskar" userId="ebc22c3c-6afc-433e-89b6-7d8c354f4e66" providerId="ADAL" clId="{7AF35EC2-C978-487E-9F1A-BAFB24E3C15A}" dt="2024-10-28T07:13:09.064" v="74" actId="1076"/>
          <ac:spMkLst>
            <pc:docMk/>
            <pc:sldMk cId="1176372044" sldId="528"/>
            <ac:spMk id="3" creationId="{3639E0CC-26F2-194F-8C04-C31884DED11A}"/>
          </ac:spMkLst>
        </pc:spChg>
        <pc:spChg chg="add mod">
          <ac:chgData name="Premkumar Baskar" userId="ebc22c3c-6afc-433e-89b6-7d8c354f4e66" providerId="ADAL" clId="{7AF35EC2-C978-487E-9F1A-BAFB24E3C15A}" dt="2024-10-25T07:32:28.783" v="52" actId="20577"/>
          <ac:spMkLst>
            <pc:docMk/>
            <pc:sldMk cId="1176372044" sldId="528"/>
            <ac:spMk id="4" creationId="{B4676729-C5A6-E1C7-935F-E8417065395E}"/>
          </ac:spMkLst>
        </pc:spChg>
        <pc:picChg chg="mod">
          <ac:chgData name="Premkumar Baskar" userId="ebc22c3c-6afc-433e-89b6-7d8c354f4e66" providerId="ADAL" clId="{7AF35EC2-C978-487E-9F1A-BAFB24E3C15A}" dt="2024-10-25T07:32:00.406" v="35" actId="14100"/>
          <ac:picMkLst>
            <pc:docMk/>
            <pc:sldMk cId="1176372044" sldId="528"/>
            <ac:picMk id="5" creationId="{22A624DD-8809-75E9-9121-283E55F0284F}"/>
          </ac:picMkLst>
        </pc:picChg>
        <pc:picChg chg="mod">
          <ac:chgData name="Premkumar Baskar" userId="ebc22c3c-6afc-433e-89b6-7d8c354f4e66" providerId="ADAL" clId="{7AF35EC2-C978-487E-9F1A-BAFB24E3C15A}" dt="2024-10-25T07:32:04.116" v="36" actId="14100"/>
          <ac:picMkLst>
            <pc:docMk/>
            <pc:sldMk cId="1176372044" sldId="528"/>
            <ac:picMk id="6" creationId="{9699C94E-2EBF-2377-3AAA-000CAD841001}"/>
          </ac:picMkLst>
        </pc:picChg>
      </pc:sldChg>
      <pc:sldChg chg="modSp mod">
        <pc:chgData name="Premkumar Baskar" userId="ebc22c3c-6afc-433e-89b6-7d8c354f4e66" providerId="ADAL" clId="{7AF35EC2-C978-487E-9F1A-BAFB24E3C15A}" dt="2024-10-28T13:23:32.108" v="250" actId="1076"/>
        <pc:sldMkLst>
          <pc:docMk/>
          <pc:sldMk cId="3357521648" sldId="572"/>
        </pc:sldMkLst>
        <pc:grpChg chg="mod">
          <ac:chgData name="Premkumar Baskar" userId="ebc22c3c-6afc-433e-89b6-7d8c354f4e66" providerId="ADAL" clId="{7AF35EC2-C978-487E-9F1A-BAFB24E3C15A}" dt="2024-10-28T13:23:30.367" v="249" actId="1076"/>
          <ac:grpSpMkLst>
            <pc:docMk/>
            <pc:sldMk cId="3357521648" sldId="572"/>
            <ac:grpSpMk id="8" creationId="{BFB176F9-A206-5893-A4B8-03821F937482}"/>
          </ac:grpSpMkLst>
        </pc:grpChg>
        <pc:picChg chg="mod">
          <ac:chgData name="Premkumar Baskar" userId="ebc22c3c-6afc-433e-89b6-7d8c354f4e66" providerId="ADAL" clId="{7AF35EC2-C978-487E-9F1A-BAFB24E3C15A}" dt="2024-10-28T13:23:32.108" v="250" actId="1076"/>
          <ac:picMkLst>
            <pc:docMk/>
            <pc:sldMk cId="3357521648" sldId="572"/>
            <ac:picMk id="20" creationId="{B4143E67-14D8-C5AF-612E-6E2D667671D6}"/>
          </ac:picMkLst>
        </pc:picChg>
      </pc:sldChg>
      <pc:sldChg chg="modSp mod">
        <pc:chgData name="Premkumar Baskar" userId="ebc22c3c-6afc-433e-89b6-7d8c354f4e66" providerId="ADAL" clId="{7AF35EC2-C978-487E-9F1A-BAFB24E3C15A}" dt="2024-10-28T07:20:08.912" v="77" actId="1076"/>
        <pc:sldMkLst>
          <pc:docMk/>
          <pc:sldMk cId="1650021516" sldId="587"/>
        </pc:sldMkLst>
        <pc:spChg chg="mod">
          <ac:chgData name="Premkumar Baskar" userId="ebc22c3c-6afc-433e-89b6-7d8c354f4e66" providerId="ADAL" clId="{7AF35EC2-C978-487E-9F1A-BAFB24E3C15A}" dt="2024-10-28T07:20:08.912" v="77" actId="1076"/>
          <ac:spMkLst>
            <pc:docMk/>
            <pc:sldMk cId="1650021516" sldId="587"/>
            <ac:spMk id="5" creationId="{E0E177AE-2ECD-AAE6-2BC9-DBF8B8B2AEE2}"/>
          </ac:spMkLst>
        </pc:spChg>
        <pc:grpChg chg="mod">
          <ac:chgData name="Premkumar Baskar" userId="ebc22c3c-6afc-433e-89b6-7d8c354f4e66" providerId="ADAL" clId="{7AF35EC2-C978-487E-9F1A-BAFB24E3C15A}" dt="2024-10-28T07:19:54.308" v="75" actId="1076"/>
          <ac:grpSpMkLst>
            <pc:docMk/>
            <pc:sldMk cId="1650021516" sldId="587"/>
            <ac:grpSpMk id="22" creationId="{F8C12D5A-24FC-85BC-B79C-6DE6BDF4F313}"/>
          </ac:grpSpMkLst>
        </pc:grpChg>
      </pc:sldChg>
      <pc:sldChg chg="modSp mod">
        <pc:chgData name="Premkumar Baskar" userId="ebc22c3c-6afc-433e-89b6-7d8c354f4e66" providerId="ADAL" clId="{7AF35EC2-C978-487E-9F1A-BAFB24E3C15A}" dt="2024-10-28T07:42:12.931" v="80" actId="1076"/>
        <pc:sldMkLst>
          <pc:docMk/>
          <pc:sldMk cId="1067733000" sldId="588"/>
        </pc:sldMkLst>
        <pc:spChg chg="mod">
          <ac:chgData name="Premkumar Baskar" userId="ebc22c3c-6afc-433e-89b6-7d8c354f4e66" providerId="ADAL" clId="{7AF35EC2-C978-487E-9F1A-BAFB24E3C15A}" dt="2024-10-28T07:42:03.542" v="79" actId="1076"/>
          <ac:spMkLst>
            <pc:docMk/>
            <pc:sldMk cId="1067733000" sldId="588"/>
            <ac:spMk id="73" creationId="{2D5DE543-6095-EA37-8216-F2C609FC9922}"/>
          </ac:spMkLst>
        </pc:spChg>
        <pc:spChg chg="mod">
          <ac:chgData name="Premkumar Baskar" userId="ebc22c3c-6afc-433e-89b6-7d8c354f4e66" providerId="ADAL" clId="{7AF35EC2-C978-487E-9F1A-BAFB24E3C15A}" dt="2024-10-28T07:42:12.931" v="80" actId="1076"/>
          <ac:spMkLst>
            <pc:docMk/>
            <pc:sldMk cId="1067733000" sldId="588"/>
            <ac:spMk id="74" creationId="{5BD822A3-C8FE-B648-ABD7-CF0E1C6E6B0A}"/>
          </ac:spMkLst>
        </pc:spChg>
        <pc:grpChg chg="mod">
          <ac:chgData name="Premkumar Baskar" userId="ebc22c3c-6afc-433e-89b6-7d8c354f4e66" providerId="ADAL" clId="{7AF35EC2-C978-487E-9F1A-BAFB24E3C15A}" dt="2024-10-28T07:41:45.158" v="78" actId="1076"/>
          <ac:grpSpMkLst>
            <pc:docMk/>
            <pc:sldMk cId="1067733000" sldId="588"/>
            <ac:grpSpMk id="5" creationId="{2BF721A4-F56D-2208-3DF0-1C10EB03CD8A}"/>
          </ac:grpSpMkLst>
        </pc:grpChg>
      </pc:sldChg>
      <pc:sldChg chg="modSp mod">
        <pc:chgData name="Premkumar Baskar" userId="ebc22c3c-6afc-433e-89b6-7d8c354f4e66" providerId="ADAL" clId="{7AF35EC2-C978-487E-9F1A-BAFB24E3C15A}" dt="2024-10-29T03:57:29.772" v="258" actId="20577"/>
        <pc:sldMkLst>
          <pc:docMk/>
          <pc:sldMk cId="3724403164" sldId="589"/>
        </pc:sldMkLst>
        <pc:spChg chg="mod">
          <ac:chgData name="Premkumar Baskar" userId="ebc22c3c-6afc-433e-89b6-7d8c354f4e66" providerId="ADAL" clId="{7AF35EC2-C978-487E-9F1A-BAFB24E3C15A}" dt="2024-10-29T03:57:29.772" v="258" actId="20577"/>
          <ac:spMkLst>
            <pc:docMk/>
            <pc:sldMk cId="3724403164" sldId="589"/>
            <ac:spMk id="3" creationId="{BDC26B40-3A06-D64B-E338-0277C276A750}"/>
          </ac:spMkLst>
        </pc:spChg>
      </pc:sldChg>
      <pc:sldChg chg="modSp mod">
        <pc:chgData name="Premkumar Baskar" userId="ebc22c3c-6afc-433e-89b6-7d8c354f4e66" providerId="ADAL" clId="{7AF35EC2-C978-487E-9F1A-BAFB24E3C15A}" dt="2024-10-28T08:05:00.164" v="102" actId="1076"/>
        <pc:sldMkLst>
          <pc:docMk/>
          <pc:sldMk cId="776869615" sldId="590"/>
        </pc:sldMkLst>
        <pc:spChg chg="mod">
          <ac:chgData name="Premkumar Baskar" userId="ebc22c3c-6afc-433e-89b6-7d8c354f4e66" providerId="ADAL" clId="{7AF35EC2-C978-487E-9F1A-BAFB24E3C15A}" dt="2024-10-28T08:05:00.164" v="102" actId="1076"/>
          <ac:spMkLst>
            <pc:docMk/>
            <pc:sldMk cId="776869615" sldId="590"/>
            <ac:spMk id="4" creationId="{0A0064C7-6463-61B5-E449-C37D6DFE9D9D}"/>
          </ac:spMkLst>
        </pc:spChg>
        <pc:spChg chg="mod">
          <ac:chgData name="Premkumar Baskar" userId="ebc22c3c-6afc-433e-89b6-7d8c354f4e66" providerId="ADAL" clId="{7AF35EC2-C978-487E-9F1A-BAFB24E3C15A}" dt="2024-10-28T08:04:59.417" v="101" actId="120"/>
          <ac:spMkLst>
            <pc:docMk/>
            <pc:sldMk cId="776869615" sldId="590"/>
            <ac:spMk id="8" creationId="{94A6F259-55D9-08A5-3BFA-95E681EF273E}"/>
          </ac:spMkLst>
        </pc:spChg>
        <pc:grpChg chg="mod">
          <ac:chgData name="Premkumar Baskar" userId="ebc22c3c-6afc-433e-89b6-7d8c354f4e66" providerId="ADAL" clId="{7AF35EC2-C978-487E-9F1A-BAFB24E3C15A}" dt="2024-10-28T07:42:28.848" v="81" actId="1076"/>
          <ac:grpSpMkLst>
            <pc:docMk/>
            <pc:sldMk cId="776869615" sldId="590"/>
            <ac:grpSpMk id="13" creationId="{F2B93FA6-95CF-BF10-5272-931E5C5B4494}"/>
          </ac:grpSpMkLst>
        </pc:grpChg>
      </pc:sldChg>
      <pc:sldChg chg="modSp mod">
        <pc:chgData name="Premkumar Baskar" userId="ebc22c3c-6afc-433e-89b6-7d8c354f4e66" providerId="ADAL" clId="{7AF35EC2-C978-487E-9F1A-BAFB24E3C15A}" dt="2024-10-28T08:05:21.163" v="105" actId="1076"/>
        <pc:sldMkLst>
          <pc:docMk/>
          <pc:sldMk cId="1582623627" sldId="592"/>
        </pc:sldMkLst>
        <pc:spChg chg="mod">
          <ac:chgData name="Premkumar Baskar" userId="ebc22c3c-6afc-433e-89b6-7d8c354f4e66" providerId="ADAL" clId="{7AF35EC2-C978-487E-9F1A-BAFB24E3C15A}" dt="2024-10-28T08:05:21.163" v="105" actId="1076"/>
          <ac:spMkLst>
            <pc:docMk/>
            <pc:sldMk cId="1582623627" sldId="592"/>
            <ac:spMk id="6" creationId="{BD29073D-910C-5805-6DF0-096E5FB93D1F}"/>
          </ac:spMkLst>
        </pc:spChg>
        <pc:grpChg chg="mod">
          <ac:chgData name="Premkumar Baskar" userId="ebc22c3c-6afc-433e-89b6-7d8c354f4e66" providerId="ADAL" clId="{7AF35EC2-C978-487E-9F1A-BAFB24E3C15A}" dt="2024-10-28T07:42:54.198" v="83" actId="1076"/>
          <ac:grpSpMkLst>
            <pc:docMk/>
            <pc:sldMk cId="1582623627" sldId="592"/>
            <ac:grpSpMk id="4" creationId="{4A9BBC25-FB91-ADE1-C0CF-A91B21807D8A}"/>
          </ac:grpSpMkLst>
        </pc:grpChg>
      </pc:sldChg>
      <pc:sldChg chg="modSp mod">
        <pc:chgData name="Premkumar Baskar" userId="ebc22c3c-6afc-433e-89b6-7d8c354f4e66" providerId="ADAL" clId="{7AF35EC2-C978-487E-9F1A-BAFB24E3C15A}" dt="2024-10-28T11:41:53.110" v="187" actId="1076"/>
        <pc:sldMkLst>
          <pc:docMk/>
          <pc:sldMk cId="2543455651" sldId="609"/>
        </pc:sldMkLst>
        <pc:grpChg chg="mod">
          <ac:chgData name="Premkumar Baskar" userId="ebc22c3c-6afc-433e-89b6-7d8c354f4e66" providerId="ADAL" clId="{7AF35EC2-C978-487E-9F1A-BAFB24E3C15A}" dt="2024-10-28T11:41:51.193" v="186" actId="1076"/>
          <ac:grpSpMkLst>
            <pc:docMk/>
            <pc:sldMk cId="2543455651" sldId="609"/>
            <ac:grpSpMk id="5" creationId="{2CC001A9-82C9-AA83-C7BB-5CE2BFEB9973}"/>
          </ac:grpSpMkLst>
        </pc:grpChg>
        <pc:grpChg chg="mod">
          <ac:chgData name="Premkumar Baskar" userId="ebc22c3c-6afc-433e-89b6-7d8c354f4e66" providerId="ADAL" clId="{7AF35EC2-C978-487E-9F1A-BAFB24E3C15A}" dt="2024-10-28T11:41:53.110" v="187" actId="1076"/>
          <ac:grpSpMkLst>
            <pc:docMk/>
            <pc:sldMk cId="2543455651" sldId="609"/>
            <ac:grpSpMk id="23" creationId="{AA4CA3E2-590A-E470-1CCE-D141E27301CA}"/>
          </ac:grpSpMkLst>
        </pc:grpChg>
      </pc:sldChg>
      <pc:sldChg chg="modSp mod">
        <pc:chgData name="Premkumar Baskar" userId="ebc22c3c-6afc-433e-89b6-7d8c354f4e66" providerId="ADAL" clId="{7AF35EC2-C978-487E-9F1A-BAFB24E3C15A}" dt="2024-10-28T12:06:58.154" v="203" actId="1076"/>
        <pc:sldMkLst>
          <pc:docMk/>
          <pc:sldMk cId="779359617" sldId="613"/>
        </pc:sldMkLst>
        <pc:grpChg chg="mod">
          <ac:chgData name="Premkumar Baskar" userId="ebc22c3c-6afc-433e-89b6-7d8c354f4e66" providerId="ADAL" clId="{7AF35EC2-C978-487E-9F1A-BAFB24E3C15A}" dt="2024-10-28T12:06:58.154" v="203" actId="1076"/>
          <ac:grpSpMkLst>
            <pc:docMk/>
            <pc:sldMk cId="779359617" sldId="613"/>
            <ac:grpSpMk id="9" creationId="{EED10D5B-7AC5-41C6-BA0E-39E02ED60A4C}"/>
          </ac:grpSpMkLst>
        </pc:grpChg>
      </pc:sldChg>
      <pc:sldChg chg="modSp mod">
        <pc:chgData name="Premkumar Baskar" userId="ebc22c3c-6afc-433e-89b6-7d8c354f4e66" providerId="ADAL" clId="{7AF35EC2-C978-487E-9F1A-BAFB24E3C15A}" dt="2024-10-28T12:20:20.976" v="208" actId="1076"/>
        <pc:sldMkLst>
          <pc:docMk/>
          <pc:sldMk cId="2953530414" sldId="620"/>
        </pc:sldMkLst>
        <pc:grpChg chg="mod">
          <ac:chgData name="Premkumar Baskar" userId="ebc22c3c-6afc-433e-89b6-7d8c354f4e66" providerId="ADAL" clId="{7AF35EC2-C978-487E-9F1A-BAFB24E3C15A}" dt="2024-10-28T12:20:17.217" v="207" actId="1076"/>
          <ac:grpSpMkLst>
            <pc:docMk/>
            <pc:sldMk cId="2953530414" sldId="620"/>
            <ac:grpSpMk id="5" creationId="{85672603-8B56-C251-7B8D-D275794B111F}"/>
          </ac:grpSpMkLst>
        </pc:grpChg>
        <pc:grpChg chg="mod">
          <ac:chgData name="Premkumar Baskar" userId="ebc22c3c-6afc-433e-89b6-7d8c354f4e66" providerId="ADAL" clId="{7AF35EC2-C978-487E-9F1A-BAFB24E3C15A}" dt="2024-10-28T12:20:20.976" v="208" actId="1076"/>
          <ac:grpSpMkLst>
            <pc:docMk/>
            <pc:sldMk cId="2953530414" sldId="620"/>
            <ac:grpSpMk id="20" creationId="{AC776F0C-CE1B-B293-2910-6A7E5AEF3858}"/>
          </ac:grpSpMkLst>
        </pc:grpChg>
      </pc:sldChg>
      <pc:sldChg chg="addSp modSp mod">
        <pc:chgData name="Premkumar Baskar" userId="ebc22c3c-6afc-433e-89b6-7d8c354f4e66" providerId="ADAL" clId="{7AF35EC2-C978-487E-9F1A-BAFB24E3C15A}" dt="2024-10-28T12:20:57.713" v="219" actId="20577"/>
        <pc:sldMkLst>
          <pc:docMk/>
          <pc:sldMk cId="841758051" sldId="621"/>
        </pc:sldMkLst>
        <pc:spChg chg="add mod">
          <ac:chgData name="Premkumar Baskar" userId="ebc22c3c-6afc-433e-89b6-7d8c354f4e66" providerId="ADAL" clId="{7AF35EC2-C978-487E-9F1A-BAFB24E3C15A}" dt="2024-10-28T12:20:57.713" v="219" actId="20577"/>
          <ac:spMkLst>
            <pc:docMk/>
            <pc:sldMk cId="841758051" sldId="621"/>
            <ac:spMk id="7" creationId="{9E93C0E7-1611-69DC-D713-11E921576179}"/>
          </ac:spMkLst>
        </pc:spChg>
      </pc:sldChg>
      <pc:sldChg chg="modSp mod">
        <pc:chgData name="Premkumar Baskar" userId="ebc22c3c-6afc-433e-89b6-7d8c354f4e66" providerId="ADAL" clId="{7AF35EC2-C978-487E-9F1A-BAFB24E3C15A}" dt="2024-10-28T10:10:45.139" v="159" actId="1076"/>
        <pc:sldMkLst>
          <pc:docMk/>
          <pc:sldMk cId="1459765770" sldId="625"/>
        </pc:sldMkLst>
        <pc:spChg chg="mod">
          <ac:chgData name="Premkumar Baskar" userId="ebc22c3c-6afc-433e-89b6-7d8c354f4e66" providerId="ADAL" clId="{7AF35EC2-C978-487E-9F1A-BAFB24E3C15A}" dt="2024-10-28T10:10:29.981" v="155" actId="1076"/>
          <ac:spMkLst>
            <pc:docMk/>
            <pc:sldMk cId="1459765770" sldId="625"/>
            <ac:spMk id="9" creationId="{AF9E1248-1CD9-5D1E-CC01-5C1D9ED65C59}"/>
          </ac:spMkLst>
        </pc:spChg>
        <pc:spChg chg="mod">
          <ac:chgData name="Premkumar Baskar" userId="ebc22c3c-6afc-433e-89b6-7d8c354f4e66" providerId="ADAL" clId="{7AF35EC2-C978-487E-9F1A-BAFB24E3C15A}" dt="2024-10-28T10:10:45.139" v="159" actId="1076"/>
          <ac:spMkLst>
            <pc:docMk/>
            <pc:sldMk cId="1459765770" sldId="625"/>
            <ac:spMk id="10" creationId="{AEF9E9B9-5053-CB09-255E-CE9E8B5188AA}"/>
          </ac:spMkLst>
        </pc:spChg>
        <pc:grpChg chg="mod">
          <ac:chgData name="Premkumar Baskar" userId="ebc22c3c-6afc-433e-89b6-7d8c354f4e66" providerId="ADAL" clId="{7AF35EC2-C978-487E-9F1A-BAFB24E3C15A}" dt="2024-10-28T10:10:25.987" v="154" actId="1076"/>
          <ac:grpSpMkLst>
            <pc:docMk/>
            <pc:sldMk cId="1459765770" sldId="625"/>
            <ac:grpSpMk id="3" creationId="{93811215-33A6-658E-3420-2550DC6E0E55}"/>
          </ac:grpSpMkLst>
        </pc:grpChg>
        <pc:picChg chg="mod">
          <ac:chgData name="Premkumar Baskar" userId="ebc22c3c-6afc-433e-89b6-7d8c354f4e66" providerId="ADAL" clId="{7AF35EC2-C978-487E-9F1A-BAFB24E3C15A}" dt="2024-10-28T10:10:34.344" v="157" actId="1076"/>
          <ac:picMkLst>
            <pc:docMk/>
            <pc:sldMk cId="1459765770" sldId="625"/>
            <ac:picMk id="2" creationId="{60ABA6E6-536D-811B-259F-83EE235FEEB6}"/>
          </ac:picMkLst>
        </pc:picChg>
      </pc:sldChg>
      <pc:sldChg chg="addSp modSp mod">
        <pc:chgData name="Premkumar Baskar" userId="ebc22c3c-6afc-433e-89b6-7d8c354f4e66" providerId="ADAL" clId="{7AF35EC2-C978-487E-9F1A-BAFB24E3C15A}" dt="2024-10-28T11:40:13.159" v="185" actId="20577"/>
        <pc:sldMkLst>
          <pc:docMk/>
          <pc:sldMk cId="1525831729" sldId="632"/>
        </pc:sldMkLst>
        <pc:spChg chg="mod">
          <ac:chgData name="Premkumar Baskar" userId="ebc22c3c-6afc-433e-89b6-7d8c354f4e66" providerId="ADAL" clId="{7AF35EC2-C978-487E-9F1A-BAFB24E3C15A}" dt="2024-10-28T11:39:52.193" v="174" actId="1076"/>
          <ac:spMkLst>
            <pc:docMk/>
            <pc:sldMk cId="1525831729" sldId="632"/>
            <ac:spMk id="5" creationId="{DEE5829E-75D9-71A0-0106-E7083F9DF8B4}"/>
          </ac:spMkLst>
        </pc:spChg>
        <pc:spChg chg="add mod">
          <ac:chgData name="Premkumar Baskar" userId="ebc22c3c-6afc-433e-89b6-7d8c354f4e66" providerId="ADAL" clId="{7AF35EC2-C978-487E-9F1A-BAFB24E3C15A}" dt="2024-10-28T11:40:13.159" v="185" actId="20577"/>
          <ac:spMkLst>
            <pc:docMk/>
            <pc:sldMk cId="1525831729" sldId="632"/>
            <ac:spMk id="7" creationId="{3AA28C9B-EC91-222F-8B5A-4AF41F5863B6}"/>
          </ac:spMkLst>
        </pc:spChg>
        <pc:grpChg chg="mod">
          <ac:chgData name="Premkumar Baskar" userId="ebc22c3c-6afc-433e-89b6-7d8c354f4e66" providerId="ADAL" clId="{7AF35EC2-C978-487E-9F1A-BAFB24E3C15A}" dt="2024-10-28T11:11:05.874" v="173" actId="1076"/>
          <ac:grpSpMkLst>
            <pc:docMk/>
            <pc:sldMk cId="1525831729" sldId="632"/>
            <ac:grpSpMk id="3" creationId="{3DF6D9B6-5A42-1962-5B23-48AA457F1C91}"/>
          </ac:grpSpMkLst>
        </pc:grpChg>
      </pc:sldChg>
      <pc:sldChg chg="addSp modSp mod">
        <pc:chgData name="Premkumar Baskar" userId="ebc22c3c-6afc-433e-89b6-7d8c354f4e66" providerId="ADAL" clId="{7AF35EC2-C978-487E-9F1A-BAFB24E3C15A}" dt="2024-10-28T06:52:27.768" v="72" actId="255"/>
        <pc:sldMkLst>
          <pc:docMk/>
          <pc:sldMk cId="2390022249" sldId="633"/>
        </pc:sldMkLst>
        <pc:spChg chg="add mod">
          <ac:chgData name="Premkumar Baskar" userId="ebc22c3c-6afc-433e-89b6-7d8c354f4e66" providerId="ADAL" clId="{7AF35EC2-C978-487E-9F1A-BAFB24E3C15A}" dt="2024-10-25T07:29:51.326" v="22"/>
          <ac:spMkLst>
            <pc:docMk/>
            <pc:sldMk cId="2390022249" sldId="633"/>
            <ac:spMk id="3" creationId="{3FA2CC9F-20F3-5AE2-4CE0-BE3E8B6E374D}"/>
          </ac:spMkLst>
        </pc:spChg>
        <pc:spChg chg="mod">
          <ac:chgData name="Premkumar Baskar" userId="ebc22c3c-6afc-433e-89b6-7d8c354f4e66" providerId="ADAL" clId="{7AF35EC2-C978-487E-9F1A-BAFB24E3C15A}" dt="2024-10-28T06:52:27.768" v="72" actId="255"/>
          <ac:spMkLst>
            <pc:docMk/>
            <pc:sldMk cId="2390022249" sldId="633"/>
            <ac:spMk id="4" creationId="{DF464188-ECCD-6639-ECDD-53B187BC7E80}"/>
          </ac:spMkLst>
        </pc:spChg>
        <pc:picChg chg="mod">
          <ac:chgData name="Premkumar Baskar" userId="ebc22c3c-6afc-433e-89b6-7d8c354f4e66" providerId="ADAL" clId="{7AF35EC2-C978-487E-9F1A-BAFB24E3C15A}" dt="2024-10-28T06:52:18.536" v="70" actId="1076"/>
          <ac:picMkLst>
            <pc:docMk/>
            <pc:sldMk cId="2390022249" sldId="633"/>
            <ac:picMk id="8" creationId="{073B4816-884C-5228-09C5-29286391CD78}"/>
          </ac:picMkLst>
        </pc:picChg>
      </pc:sldChg>
      <pc:sldChg chg="addSp modSp mod">
        <pc:chgData name="Premkumar Baskar" userId="ebc22c3c-6afc-433e-89b6-7d8c354f4e66" providerId="ADAL" clId="{7AF35EC2-C978-487E-9F1A-BAFB24E3C15A}" dt="2024-10-28T06:47:45.212" v="69" actId="1076"/>
        <pc:sldMkLst>
          <pc:docMk/>
          <pc:sldMk cId="167416455" sldId="634"/>
        </pc:sldMkLst>
        <pc:spChg chg="add mod">
          <ac:chgData name="Premkumar Baskar" userId="ebc22c3c-6afc-433e-89b6-7d8c354f4e66" providerId="ADAL" clId="{7AF35EC2-C978-487E-9F1A-BAFB24E3C15A}" dt="2024-10-25T07:29:37.483" v="21" actId="20577"/>
          <ac:spMkLst>
            <pc:docMk/>
            <pc:sldMk cId="167416455" sldId="634"/>
            <ac:spMk id="3" creationId="{C4BDB772-BA0C-DEBD-BDA4-6497C1CDFDAF}"/>
          </ac:spMkLst>
        </pc:spChg>
        <pc:spChg chg="mod">
          <ac:chgData name="Premkumar Baskar" userId="ebc22c3c-6afc-433e-89b6-7d8c354f4e66" providerId="ADAL" clId="{7AF35EC2-C978-487E-9F1A-BAFB24E3C15A}" dt="2024-10-28T06:47:45.212" v="69" actId="1076"/>
          <ac:spMkLst>
            <pc:docMk/>
            <pc:sldMk cId="167416455" sldId="634"/>
            <ac:spMk id="9" creationId="{20C182C6-7928-6954-7752-B88398C99367}"/>
          </ac:spMkLst>
        </pc:spChg>
        <pc:picChg chg="mod">
          <ac:chgData name="Premkumar Baskar" userId="ebc22c3c-6afc-433e-89b6-7d8c354f4e66" providerId="ADAL" clId="{7AF35EC2-C978-487E-9F1A-BAFB24E3C15A}" dt="2024-10-28T06:47:15.825" v="66" actId="1076"/>
          <ac:picMkLst>
            <pc:docMk/>
            <pc:sldMk cId="167416455" sldId="634"/>
            <ac:picMk id="8" creationId="{24FBB793-B4C9-A24C-CB63-EFA5C5D9AFC9}"/>
          </ac:picMkLst>
        </pc:picChg>
      </pc:sldChg>
      <pc:sldChg chg="addSp modSp mod">
        <pc:chgData name="Premkumar Baskar" userId="ebc22c3c-6afc-433e-89b6-7d8c354f4e66" providerId="ADAL" clId="{7AF35EC2-C978-487E-9F1A-BAFB24E3C15A}" dt="2024-10-28T08:17:45.684" v="132" actId="20577"/>
        <pc:sldMkLst>
          <pc:docMk/>
          <pc:sldMk cId="1300745358" sldId="637"/>
        </pc:sldMkLst>
        <pc:spChg chg="add mod">
          <ac:chgData name="Premkumar Baskar" userId="ebc22c3c-6afc-433e-89b6-7d8c354f4e66" providerId="ADAL" clId="{7AF35EC2-C978-487E-9F1A-BAFB24E3C15A}" dt="2024-10-28T08:16:58.539" v="127" actId="20577"/>
          <ac:spMkLst>
            <pc:docMk/>
            <pc:sldMk cId="1300745358" sldId="637"/>
            <ac:spMk id="3" creationId="{22D64C52-B4D4-E209-EA62-EF7CA9F9798D}"/>
          </ac:spMkLst>
        </pc:spChg>
        <pc:spChg chg="mod">
          <ac:chgData name="Premkumar Baskar" userId="ebc22c3c-6afc-433e-89b6-7d8c354f4e66" providerId="ADAL" clId="{7AF35EC2-C978-487E-9F1A-BAFB24E3C15A}" dt="2024-10-28T08:17:45.684" v="132" actId="20577"/>
          <ac:spMkLst>
            <pc:docMk/>
            <pc:sldMk cId="1300745358" sldId="637"/>
            <ac:spMk id="5" creationId="{11D54294-E204-DB40-B1B0-83E16D69DA4F}"/>
          </ac:spMkLst>
        </pc:spChg>
      </pc:sldChg>
      <pc:sldChg chg="addSp modSp mod">
        <pc:chgData name="Premkumar Baskar" userId="ebc22c3c-6afc-433e-89b6-7d8c354f4e66" providerId="ADAL" clId="{7AF35EC2-C978-487E-9F1A-BAFB24E3C15A}" dt="2024-10-28T09:12:49.182" v="136" actId="20577"/>
        <pc:sldMkLst>
          <pc:docMk/>
          <pc:sldMk cId="2404064703" sldId="638"/>
        </pc:sldMkLst>
        <pc:spChg chg="add mod">
          <ac:chgData name="Premkumar Baskar" userId="ebc22c3c-6afc-433e-89b6-7d8c354f4e66" providerId="ADAL" clId="{7AF35EC2-C978-487E-9F1A-BAFB24E3C15A}" dt="2024-10-28T08:18:37.877" v="134"/>
          <ac:spMkLst>
            <pc:docMk/>
            <pc:sldMk cId="2404064703" sldId="638"/>
            <ac:spMk id="3" creationId="{B0569589-5B03-25F2-8A00-F6FA5279741F}"/>
          </ac:spMkLst>
        </pc:spChg>
        <pc:spChg chg="mod">
          <ac:chgData name="Premkumar Baskar" userId="ebc22c3c-6afc-433e-89b6-7d8c354f4e66" providerId="ADAL" clId="{7AF35EC2-C978-487E-9F1A-BAFB24E3C15A}" dt="2024-10-28T09:12:49.182" v="136" actId="20577"/>
          <ac:spMkLst>
            <pc:docMk/>
            <pc:sldMk cId="2404064703" sldId="638"/>
            <ac:spMk id="5" creationId="{AEF99C46-468A-7D2D-A0DD-AB35CE5B03B0}"/>
          </ac:spMkLst>
        </pc:spChg>
      </pc:sldChg>
      <pc:sldChg chg="addSp modSp mod">
        <pc:chgData name="Premkumar Baskar" userId="ebc22c3c-6afc-433e-89b6-7d8c354f4e66" providerId="ADAL" clId="{7AF35EC2-C978-487E-9F1A-BAFB24E3C15A}" dt="2024-10-28T10:16:04.507" v="165" actId="20577"/>
        <pc:sldMkLst>
          <pc:docMk/>
          <pc:sldMk cId="4280318852" sldId="640"/>
        </pc:sldMkLst>
        <pc:spChg chg="add mod">
          <ac:chgData name="Premkumar Baskar" userId="ebc22c3c-6afc-433e-89b6-7d8c354f4e66" providerId="ADAL" clId="{7AF35EC2-C978-487E-9F1A-BAFB24E3C15A}" dt="2024-10-28T10:03:48.768" v="150" actId="20577"/>
          <ac:spMkLst>
            <pc:docMk/>
            <pc:sldMk cId="4280318852" sldId="640"/>
            <ac:spMk id="3" creationId="{79BED02F-F92C-EF3B-9F55-603F7B077858}"/>
          </ac:spMkLst>
        </pc:spChg>
        <pc:spChg chg="mod">
          <ac:chgData name="Premkumar Baskar" userId="ebc22c3c-6afc-433e-89b6-7d8c354f4e66" providerId="ADAL" clId="{7AF35EC2-C978-487E-9F1A-BAFB24E3C15A}" dt="2024-10-28T10:16:04.507" v="165" actId="20577"/>
          <ac:spMkLst>
            <pc:docMk/>
            <pc:sldMk cId="4280318852" sldId="640"/>
            <ac:spMk id="12" creationId="{5A06884A-D5C6-8614-CC66-94EAB5FEEF59}"/>
          </ac:spMkLst>
        </pc:spChg>
      </pc:sldChg>
      <pc:sldChg chg="addSp modSp mod">
        <pc:chgData name="Premkumar Baskar" userId="ebc22c3c-6afc-433e-89b6-7d8c354f4e66" providerId="ADAL" clId="{7AF35EC2-C978-487E-9F1A-BAFB24E3C15A}" dt="2024-10-28T10:05:23.146" v="153"/>
        <pc:sldMkLst>
          <pc:docMk/>
          <pc:sldMk cId="1205116330" sldId="641"/>
        </pc:sldMkLst>
        <pc:spChg chg="add mod">
          <ac:chgData name="Premkumar Baskar" userId="ebc22c3c-6afc-433e-89b6-7d8c354f4e66" providerId="ADAL" clId="{7AF35EC2-C978-487E-9F1A-BAFB24E3C15A}" dt="2024-10-28T10:05:23.146" v="153"/>
          <ac:spMkLst>
            <pc:docMk/>
            <pc:sldMk cId="1205116330" sldId="641"/>
            <ac:spMk id="3" creationId="{FCFECA35-BF25-8355-5D8D-17E0000AE427}"/>
          </ac:spMkLst>
        </pc:spChg>
        <pc:spChg chg="mod">
          <ac:chgData name="Premkumar Baskar" userId="ebc22c3c-6afc-433e-89b6-7d8c354f4e66" providerId="ADAL" clId="{7AF35EC2-C978-487E-9F1A-BAFB24E3C15A}" dt="2024-10-28T10:05:21.246" v="152" actId="1076"/>
          <ac:spMkLst>
            <pc:docMk/>
            <pc:sldMk cId="1205116330" sldId="641"/>
            <ac:spMk id="5" creationId="{556C62F5-79CD-BA49-B898-F72E07E386FB}"/>
          </ac:spMkLst>
        </pc:spChg>
      </pc:sldChg>
      <pc:sldChg chg="addSp modSp mod">
        <pc:chgData name="Premkumar Baskar" userId="ebc22c3c-6afc-433e-89b6-7d8c354f4e66" providerId="ADAL" clId="{7AF35EC2-C978-487E-9F1A-BAFB24E3C15A}" dt="2024-10-28T11:03:22.329" v="171" actId="20577"/>
        <pc:sldMkLst>
          <pc:docMk/>
          <pc:sldMk cId="2286474387" sldId="644"/>
        </pc:sldMkLst>
        <pc:spChg chg="add mod">
          <ac:chgData name="Premkumar Baskar" userId="ebc22c3c-6afc-433e-89b6-7d8c354f4e66" providerId="ADAL" clId="{7AF35EC2-C978-487E-9F1A-BAFB24E3C15A}" dt="2024-10-28T11:02:34.483" v="166"/>
          <ac:spMkLst>
            <pc:docMk/>
            <pc:sldMk cId="2286474387" sldId="644"/>
            <ac:spMk id="3" creationId="{4115CC17-10E9-DCDF-DC93-E857F614A661}"/>
          </ac:spMkLst>
        </pc:spChg>
        <pc:spChg chg="mod">
          <ac:chgData name="Premkumar Baskar" userId="ebc22c3c-6afc-433e-89b6-7d8c354f4e66" providerId="ADAL" clId="{7AF35EC2-C978-487E-9F1A-BAFB24E3C15A}" dt="2024-10-28T11:03:22.329" v="171" actId="20577"/>
          <ac:spMkLst>
            <pc:docMk/>
            <pc:sldMk cId="2286474387" sldId="644"/>
            <ac:spMk id="5" creationId="{3F87A50A-093D-A5E5-2B0D-B08D533201D8}"/>
          </ac:spMkLst>
        </pc:spChg>
      </pc:sldChg>
      <pc:sldChg chg="addSp modSp mod">
        <pc:chgData name="Premkumar Baskar" userId="ebc22c3c-6afc-433e-89b6-7d8c354f4e66" providerId="ADAL" clId="{7AF35EC2-C978-487E-9F1A-BAFB24E3C15A}" dt="2024-10-28T11:59:54.937" v="201" actId="20577"/>
        <pc:sldMkLst>
          <pc:docMk/>
          <pc:sldMk cId="1131258412" sldId="645"/>
        </pc:sldMkLst>
        <pc:spChg chg="add mod">
          <ac:chgData name="Premkumar Baskar" userId="ebc22c3c-6afc-433e-89b6-7d8c354f4e66" providerId="ADAL" clId="{7AF35EC2-C978-487E-9F1A-BAFB24E3C15A}" dt="2024-10-28T11:59:54.937" v="201" actId="20577"/>
          <ac:spMkLst>
            <pc:docMk/>
            <pc:sldMk cId="1131258412" sldId="645"/>
            <ac:spMk id="3" creationId="{E2BC5371-0ED6-C96F-ADA4-C37669F69C5F}"/>
          </ac:spMkLst>
        </pc:spChg>
        <pc:spChg chg="mod">
          <ac:chgData name="Premkumar Baskar" userId="ebc22c3c-6afc-433e-89b6-7d8c354f4e66" providerId="ADAL" clId="{7AF35EC2-C978-487E-9F1A-BAFB24E3C15A}" dt="2024-10-28T11:59:25.214" v="188" actId="1076"/>
          <ac:spMkLst>
            <pc:docMk/>
            <pc:sldMk cId="1131258412" sldId="645"/>
            <ac:spMk id="28" creationId="{CC3D1377-B2BA-F0C3-2128-B3A8D685903B}"/>
          </ac:spMkLst>
        </pc:spChg>
      </pc:sldChg>
      <pc:sldChg chg="addSp modSp mod">
        <pc:chgData name="Premkumar Baskar" userId="ebc22c3c-6afc-433e-89b6-7d8c354f4e66" providerId="ADAL" clId="{7AF35EC2-C978-487E-9F1A-BAFB24E3C15A}" dt="2024-10-28T12:39:02.740" v="230" actId="20577"/>
        <pc:sldMkLst>
          <pc:docMk/>
          <pc:sldMk cId="3676343308" sldId="647"/>
        </pc:sldMkLst>
        <pc:spChg chg="add mod">
          <ac:chgData name="Premkumar Baskar" userId="ebc22c3c-6afc-433e-89b6-7d8c354f4e66" providerId="ADAL" clId="{7AF35EC2-C978-487E-9F1A-BAFB24E3C15A}" dt="2024-10-28T12:39:02.740" v="230" actId="20577"/>
          <ac:spMkLst>
            <pc:docMk/>
            <pc:sldMk cId="3676343308" sldId="647"/>
            <ac:spMk id="9" creationId="{BC7AC479-4F23-B28C-E8E6-00A74F35C6A0}"/>
          </ac:spMkLst>
        </pc:spChg>
        <pc:spChg chg="mod">
          <ac:chgData name="Premkumar Baskar" userId="ebc22c3c-6afc-433e-89b6-7d8c354f4e66" providerId="ADAL" clId="{7AF35EC2-C978-487E-9F1A-BAFB24E3C15A}" dt="2024-10-28T12:38:06.174" v="228" actId="1076"/>
          <ac:spMkLst>
            <pc:docMk/>
            <pc:sldMk cId="3676343308" sldId="647"/>
            <ac:spMk id="54" creationId="{247C1F67-73DE-B717-C325-F0247FB9C6AB}"/>
          </ac:spMkLst>
        </pc:spChg>
      </pc:sldChg>
      <pc:sldChg chg="modSp mod">
        <pc:chgData name="Premkumar Baskar" userId="ebc22c3c-6afc-433e-89b6-7d8c354f4e66" providerId="ADAL" clId="{7AF35EC2-C978-487E-9F1A-BAFB24E3C15A}" dt="2024-10-29T05:06:03.782" v="261" actId="1076"/>
        <pc:sldMkLst>
          <pc:docMk/>
          <pc:sldMk cId="1313950097" sldId="650"/>
        </pc:sldMkLst>
        <pc:grpChg chg="mod">
          <ac:chgData name="Premkumar Baskar" userId="ebc22c3c-6afc-433e-89b6-7d8c354f4e66" providerId="ADAL" clId="{7AF35EC2-C978-487E-9F1A-BAFB24E3C15A}" dt="2024-10-29T05:06:01.885" v="260" actId="1076"/>
          <ac:grpSpMkLst>
            <pc:docMk/>
            <pc:sldMk cId="1313950097" sldId="650"/>
            <ac:grpSpMk id="6" creationId="{9EA6F9B3-FEC4-F060-D62E-E7810D41A616}"/>
          </ac:grpSpMkLst>
        </pc:grpChg>
        <pc:picChg chg="mod">
          <ac:chgData name="Premkumar Baskar" userId="ebc22c3c-6afc-433e-89b6-7d8c354f4e66" providerId="ADAL" clId="{7AF35EC2-C978-487E-9F1A-BAFB24E3C15A}" dt="2024-10-29T05:06:03.782" v="261" actId="1076"/>
          <ac:picMkLst>
            <pc:docMk/>
            <pc:sldMk cId="1313950097" sldId="650"/>
            <ac:picMk id="12" creationId="{20ADDC3B-1B41-0A94-4D3C-C6E8309F2B83}"/>
          </ac:picMkLst>
        </pc:picChg>
      </pc:sldChg>
      <pc:sldChg chg="modSp mod">
        <pc:chgData name="Premkumar Baskar" userId="ebc22c3c-6afc-433e-89b6-7d8c354f4e66" providerId="ADAL" clId="{7AF35EC2-C978-487E-9F1A-BAFB24E3C15A}" dt="2024-10-29T05:06:28.824" v="263" actId="1076"/>
        <pc:sldMkLst>
          <pc:docMk/>
          <pc:sldMk cId="2586575715" sldId="651"/>
        </pc:sldMkLst>
        <pc:picChg chg="mod">
          <ac:chgData name="Premkumar Baskar" userId="ebc22c3c-6afc-433e-89b6-7d8c354f4e66" providerId="ADAL" clId="{7AF35EC2-C978-487E-9F1A-BAFB24E3C15A}" dt="2024-10-29T05:06:26.124" v="262" actId="1076"/>
          <ac:picMkLst>
            <pc:docMk/>
            <pc:sldMk cId="2586575715" sldId="651"/>
            <ac:picMk id="8" creationId="{00AE26C9-53EF-9CDD-5DDE-3D94FF44FA98}"/>
          </ac:picMkLst>
        </pc:picChg>
        <pc:picChg chg="mod">
          <ac:chgData name="Premkumar Baskar" userId="ebc22c3c-6afc-433e-89b6-7d8c354f4e66" providerId="ADAL" clId="{7AF35EC2-C978-487E-9F1A-BAFB24E3C15A}" dt="2024-10-29T05:06:28.824" v="263" actId="1076"/>
          <ac:picMkLst>
            <pc:docMk/>
            <pc:sldMk cId="2586575715" sldId="651"/>
            <ac:picMk id="12" creationId="{7CDEC113-5EF9-3E85-701D-3D2F0CF08BBB}"/>
          </ac:picMkLst>
        </pc:picChg>
      </pc:sldChg>
      <pc:sldChg chg="addSp modSp mod">
        <pc:chgData name="Premkumar Baskar" userId="ebc22c3c-6afc-433e-89b6-7d8c354f4e66" providerId="ADAL" clId="{7AF35EC2-C978-487E-9F1A-BAFB24E3C15A}" dt="2024-10-25T07:31:16.706" v="33" actId="20577"/>
        <pc:sldMkLst>
          <pc:docMk/>
          <pc:sldMk cId="1091356868" sldId="654"/>
        </pc:sldMkLst>
        <pc:spChg chg="add mod">
          <ac:chgData name="Premkumar Baskar" userId="ebc22c3c-6afc-433e-89b6-7d8c354f4e66" providerId="ADAL" clId="{7AF35EC2-C978-487E-9F1A-BAFB24E3C15A}" dt="2024-10-25T07:31:16.706" v="33" actId="20577"/>
          <ac:spMkLst>
            <pc:docMk/>
            <pc:sldMk cId="1091356868" sldId="654"/>
            <ac:spMk id="3" creationId="{A78AA942-6727-F63E-FA81-646B532BEFDC}"/>
          </ac:spMkLst>
        </pc:spChg>
      </pc:sldChg>
      <pc:sldChg chg="addSp modSp mod">
        <pc:chgData name="Premkumar Baskar" userId="ebc22c3c-6afc-433e-89b6-7d8c354f4e66" providerId="ADAL" clId="{7AF35EC2-C978-487E-9F1A-BAFB24E3C15A}" dt="2024-10-28T13:11:54.929" v="248" actId="20577"/>
        <pc:sldMkLst>
          <pc:docMk/>
          <pc:sldMk cId="494374615" sldId="655"/>
        </pc:sldMkLst>
        <pc:spChg chg="add mod">
          <ac:chgData name="Premkumar Baskar" userId="ebc22c3c-6afc-433e-89b6-7d8c354f4e66" providerId="ADAL" clId="{7AF35EC2-C978-487E-9F1A-BAFB24E3C15A}" dt="2024-10-28T13:11:54.929" v="248" actId="20577"/>
          <ac:spMkLst>
            <pc:docMk/>
            <pc:sldMk cId="494374615" sldId="655"/>
            <ac:spMk id="3" creationId="{3EA1CD0E-DF04-B840-E85A-B46B0A514D5F}"/>
          </ac:spMkLst>
        </pc:spChg>
        <pc:spChg chg="mod">
          <ac:chgData name="Premkumar Baskar" userId="ebc22c3c-6afc-433e-89b6-7d8c354f4e66" providerId="ADAL" clId="{7AF35EC2-C978-487E-9F1A-BAFB24E3C15A}" dt="2024-10-28T13:11:41.932" v="232" actId="1076"/>
          <ac:spMkLst>
            <pc:docMk/>
            <pc:sldMk cId="494374615" sldId="655"/>
            <ac:spMk id="17" creationId="{246E7492-32BE-5788-B90A-3E42B01D25D0}"/>
          </ac:spMkLst>
        </pc:spChg>
      </pc:sldChg>
      <pc:sldChg chg="addSp modSp mod">
        <pc:chgData name="Premkumar Baskar" userId="ebc22c3c-6afc-433e-89b6-7d8c354f4e66" providerId="ADAL" clId="{7AF35EC2-C978-487E-9F1A-BAFB24E3C15A}" dt="2024-10-28T12:36:18.015" v="227"/>
        <pc:sldMkLst>
          <pc:docMk/>
          <pc:sldMk cId="1174871601" sldId="656"/>
        </pc:sldMkLst>
        <pc:spChg chg="add mod">
          <ac:chgData name="Premkumar Baskar" userId="ebc22c3c-6afc-433e-89b6-7d8c354f4e66" providerId="ADAL" clId="{7AF35EC2-C978-487E-9F1A-BAFB24E3C15A}" dt="2024-10-28T12:36:18.015" v="227"/>
          <ac:spMkLst>
            <pc:docMk/>
            <pc:sldMk cId="1174871601" sldId="656"/>
            <ac:spMk id="3" creationId="{04347E5A-A523-6F88-24F1-6C8D20D90F41}"/>
          </ac:spMkLst>
        </pc:spChg>
        <pc:spChg chg="mod">
          <ac:chgData name="Premkumar Baskar" userId="ebc22c3c-6afc-433e-89b6-7d8c354f4e66" providerId="ADAL" clId="{7AF35EC2-C978-487E-9F1A-BAFB24E3C15A}" dt="2024-10-28T12:35:36.418" v="221" actId="21"/>
          <ac:spMkLst>
            <pc:docMk/>
            <pc:sldMk cId="1174871601" sldId="656"/>
            <ac:spMk id="54" creationId="{270635F8-7D47-5491-178E-A75930DAE587}"/>
          </ac:spMkLst>
        </pc:spChg>
      </pc:sldChg>
      <pc:sldChg chg="modSp mod">
        <pc:chgData name="Premkumar Baskar" userId="ebc22c3c-6afc-433e-89b6-7d8c354f4e66" providerId="ADAL" clId="{7AF35EC2-C978-487E-9F1A-BAFB24E3C15A}" dt="2024-10-29T04:01:13.951" v="259" actId="1076"/>
        <pc:sldMkLst>
          <pc:docMk/>
          <pc:sldMk cId="3026204410" sldId="657"/>
        </pc:sldMkLst>
        <pc:spChg chg="mod">
          <ac:chgData name="Premkumar Baskar" userId="ebc22c3c-6afc-433e-89b6-7d8c354f4e66" providerId="ADAL" clId="{7AF35EC2-C978-487E-9F1A-BAFB24E3C15A}" dt="2024-10-29T04:01:13.951" v="259" actId="1076"/>
          <ac:spMkLst>
            <pc:docMk/>
            <pc:sldMk cId="3026204410" sldId="657"/>
            <ac:spMk id="17" creationId="{13A8EE3F-72FA-B0E7-6213-2C14EE89469D}"/>
          </ac:spMkLst>
        </pc:spChg>
      </pc:sldChg>
      <pc:sldChg chg="modSp mod">
        <pc:chgData name="Premkumar Baskar" userId="ebc22c3c-6afc-433e-89b6-7d8c354f4e66" providerId="ADAL" clId="{7AF35EC2-C978-487E-9F1A-BAFB24E3C15A}" dt="2024-10-28T12:04:04.597" v="202" actId="1076"/>
        <pc:sldMkLst>
          <pc:docMk/>
          <pc:sldMk cId="1811757589" sldId="661"/>
        </pc:sldMkLst>
        <pc:grpChg chg="mod">
          <ac:chgData name="Premkumar Baskar" userId="ebc22c3c-6afc-433e-89b6-7d8c354f4e66" providerId="ADAL" clId="{7AF35EC2-C978-487E-9F1A-BAFB24E3C15A}" dt="2024-10-28T12:04:04.597" v="202" actId="1076"/>
          <ac:grpSpMkLst>
            <pc:docMk/>
            <pc:sldMk cId="1811757589" sldId="661"/>
            <ac:grpSpMk id="13" creationId="{933C3FD0-BEEF-98FB-34FF-6B3A7B04EC18}"/>
          </ac:grpSpMkLst>
        </pc:grpChg>
      </pc:sldChg>
      <pc:sldChg chg="addSp modSp mod">
        <pc:chgData name="Premkumar Baskar" userId="ebc22c3c-6afc-433e-89b6-7d8c354f4e66" providerId="ADAL" clId="{7AF35EC2-C978-487E-9F1A-BAFB24E3C15A}" dt="2024-10-25T12:13:23.109" v="64" actId="20577"/>
        <pc:sldMkLst>
          <pc:docMk/>
          <pc:sldMk cId="3399363844" sldId="662"/>
        </pc:sldMkLst>
        <pc:spChg chg="add mod">
          <ac:chgData name="Premkumar Baskar" userId="ebc22c3c-6afc-433e-89b6-7d8c354f4e66" providerId="ADAL" clId="{7AF35EC2-C978-487E-9F1A-BAFB24E3C15A}" dt="2024-10-25T12:13:23.109" v="64" actId="20577"/>
          <ac:spMkLst>
            <pc:docMk/>
            <pc:sldMk cId="3399363844" sldId="662"/>
            <ac:spMk id="3" creationId="{6C5645F7-9237-1C97-53B0-521374B9BEC8}"/>
          </ac:spMkLst>
        </pc:spChg>
        <pc:spChg chg="mod">
          <ac:chgData name="Premkumar Baskar" userId="ebc22c3c-6afc-433e-89b6-7d8c354f4e66" providerId="ADAL" clId="{7AF35EC2-C978-487E-9F1A-BAFB24E3C15A}" dt="2024-10-25T12:11:59.696" v="53" actId="1076"/>
          <ac:spMkLst>
            <pc:docMk/>
            <pc:sldMk cId="3399363844" sldId="662"/>
            <ac:spMk id="10" creationId="{3A9EAEE6-5BEC-8358-3B07-592BD7CAED3F}"/>
          </ac:spMkLst>
        </pc:spChg>
      </pc:sldChg>
      <pc:sldChg chg="addSp modSp">
        <pc:chgData name="Premkumar Baskar" userId="ebc22c3c-6afc-433e-89b6-7d8c354f4e66" providerId="ADAL" clId="{7AF35EC2-C978-487E-9F1A-BAFB24E3C15A}" dt="2024-10-28T12:09:39.559" v="204"/>
        <pc:sldMkLst>
          <pc:docMk/>
          <pc:sldMk cId="699029049" sldId="663"/>
        </pc:sldMkLst>
        <pc:spChg chg="add mod">
          <ac:chgData name="Premkumar Baskar" userId="ebc22c3c-6afc-433e-89b6-7d8c354f4e66" providerId="ADAL" clId="{7AF35EC2-C978-487E-9F1A-BAFB24E3C15A}" dt="2024-10-28T12:09:39.559" v="204"/>
          <ac:spMkLst>
            <pc:docMk/>
            <pc:sldMk cId="699029049" sldId="663"/>
            <ac:spMk id="3" creationId="{711D51EC-62A2-098A-71EB-DB0620209ECB}"/>
          </ac:spMkLst>
        </pc:spChg>
      </pc:sldChg>
      <pc:sldChg chg="addSp modSp">
        <pc:chgData name="Premkumar Baskar" userId="ebc22c3c-6afc-433e-89b6-7d8c354f4e66" providerId="ADAL" clId="{7AF35EC2-C978-487E-9F1A-BAFB24E3C15A}" dt="2024-10-28T12:10:26.425" v="205"/>
        <pc:sldMkLst>
          <pc:docMk/>
          <pc:sldMk cId="1157032132" sldId="664"/>
        </pc:sldMkLst>
        <pc:spChg chg="add mod">
          <ac:chgData name="Premkumar Baskar" userId="ebc22c3c-6afc-433e-89b6-7d8c354f4e66" providerId="ADAL" clId="{7AF35EC2-C978-487E-9F1A-BAFB24E3C15A}" dt="2024-10-28T12:10:26.425" v="205"/>
          <ac:spMkLst>
            <pc:docMk/>
            <pc:sldMk cId="1157032132" sldId="664"/>
            <ac:spMk id="3" creationId="{65339533-E8B2-D562-2F74-06A09467021F}"/>
          </ac:spMkLst>
        </pc:spChg>
      </pc:sldChg>
      <pc:sldChg chg="addSp modSp">
        <pc:chgData name="Premkumar Baskar" userId="ebc22c3c-6afc-433e-89b6-7d8c354f4e66" providerId="ADAL" clId="{7AF35EC2-C978-487E-9F1A-BAFB24E3C15A}" dt="2024-10-28T12:11:09.063" v="206"/>
        <pc:sldMkLst>
          <pc:docMk/>
          <pc:sldMk cId="2646637417" sldId="665"/>
        </pc:sldMkLst>
        <pc:spChg chg="add mod">
          <ac:chgData name="Premkumar Baskar" userId="ebc22c3c-6afc-433e-89b6-7d8c354f4e66" providerId="ADAL" clId="{7AF35EC2-C978-487E-9F1A-BAFB24E3C15A}" dt="2024-10-28T12:11:09.063" v="206"/>
          <ac:spMkLst>
            <pc:docMk/>
            <pc:sldMk cId="2646637417" sldId="665"/>
            <ac:spMk id="3" creationId="{D374153C-8DB9-92FF-70EE-215452F03C0D}"/>
          </ac:spMkLst>
        </pc:spChg>
      </pc:sldChg>
    </pc:docChg>
  </pc:docChgLst>
  <pc:docChgLst>
    <pc:chgData name="Premkumar Baskar" userId="ebc22c3c-6afc-433e-89b6-7d8c354f4e66" providerId="ADAL" clId="{7EC8AB84-56D4-4BC0-A37C-2B54E8AC0F2A}"/>
    <pc:docChg chg="undo redo custSel addSld delSld modSld">
      <pc:chgData name="Premkumar Baskar" userId="ebc22c3c-6afc-433e-89b6-7d8c354f4e66" providerId="ADAL" clId="{7EC8AB84-56D4-4BC0-A37C-2B54E8AC0F2A}" dt="2024-10-16T11:48:33.395" v="771" actId="20577"/>
      <pc:docMkLst>
        <pc:docMk/>
      </pc:docMkLst>
      <pc:sldChg chg="modSp mod">
        <pc:chgData name="Premkumar Baskar" userId="ebc22c3c-6afc-433e-89b6-7d8c354f4e66" providerId="ADAL" clId="{7EC8AB84-56D4-4BC0-A37C-2B54E8AC0F2A}" dt="2024-10-15T07:56:41.687" v="30"/>
        <pc:sldMkLst>
          <pc:docMk/>
          <pc:sldMk cId="1731616251" sldId="262"/>
        </pc:sldMkLst>
        <pc:spChg chg="mod">
          <ac:chgData name="Premkumar Baskar" userId="ebc22c3c-6afc-433e-89b6-7d8c354f4e66" providerId="ADAL" clId="{7EC8AB84-56D4-4BC0-A37C-2B54E8AC0F2A}" dt="2024-10-15T07:56:41.687" v="30"/>
          <ac:spMkLst>
            <pc:docMk/>
            <pc:sldMk cId="1731616251" sldId="262"/>
            <ac:spMk id="6" creationId="{2B871059-DE46-249F-C858-0AF05ED1573E}"/>
          </ac:spMkLst>
        </pc:spChg>
        <pc:spChg chg="mod">
          <ac:chgData name="Premkumar Baskar" userId="ebc22c3c-6afc-433e-89b6-7d8c354f4e66" providerId="ADAL" clId="{7EC8AB84-56D4-4BC0-A37C-2B54E8AC0F2A}" dt="2024-10-15T07:55:46.458" v="29" actId="20577"/>
          <ac:spMkLst>
            <pc:docMk/>
            <pc:sldMk cId="1731616251" sldId="262"/>
            <ac:spMk id="7" creationId="{4BB33530-110D-A4BC-D249-C752BD0D3613}"/>
          </ac:spMkLst>
        </pc:spChg>
      </pc:sldChg>
      <pc:sldChg chg="del">
        <pc:chgData name="Premkumar Baskar" userId="ebc22c3c-6afc-433e-89b6-7d8c354f4e66" providerId="ADAL" clId="{7EC8AB84-56D4-4BC0-A37C-2B54E8AC0F2A}" dt="2024-10-15T13:03:08.442" v="532" actId="2696"/>
        <pc:sldMkLst>
          <pc:docMk/>
          <pc:sldMk cId="746132554" sldId="298"/>
        </pc:sldMkLst>
      </pc:sldChg>
      <pc:sldChg chg="modSp mod">
        <pc:chgData name="Premkumar Baskar" userId="ebc22c3c-6afc-433e-89b6-7d8c354f4e66" providerId="ADAL" clId="{7EC8AB84-56D4-4BC0-A37C-2B54E8AC0F2A}" dt="2024-10-16T06:29:09.191" v="545" actId="2711"/>
        <pc:sldMkLst>
          <pc:docMk/>
          <pc:sldMk cId="931492685" sldId="314"/>
        </pc:sldMkLst>
        <pc:spChg chg="mod">
          <ac:chgData name="Premkumar Baskar" userId="ebc22c3c-6afc-433e-89b6-7d8c354f4e66" providerId="ADAL" clId="{7EC8AB84-56D4-4BC0-A37C-2B54E8AC0F2A}" dt="2024-10-15T08:04:01.877" v="93" actId="20577"/>
          <ac:spMkLst>
            <pc:docMk/>
            <pc:sldMk cId="931492685" sldId="314"/>
            <ac:spMk id="5" creationId="{643C48A9-C6D6-EB0A-E89A-6A5AC52D55EA}"/>
          </ac:spMkLst>
        </pc:spChg>
        <pc:spChg chg="mod">
          <ac:chgData name="Premkumar Baskar" userId="ebc22c3c-6afc-433e-89b6-7d8c354f4e66" providerId="ADAL" clId="{7EC8AB84-56D4-4BC0-A37C-2B54E8AC0F2A}" dt="2024-10-16T06:29:09.191" v="545" actId="2711"/>
          <ac:spMkLst>
            <pc:docMk/>
            <pc:sldMk cId="931492685" sldId="314"/>
            <ac:spMk id="6" creationId="{3F8A5E22-78E1-B5D6-1950-EA5B2617E1CC}"/>
          </ac:spMkLst>
        </pc:spChg>
      </pc:sldChg>
      <pc:sldChg chg="modSp mod">
        <pc:chgData name="Premkumar Baskar" userId="ebc22c3c-6afc-433e-89b6-7d8c354f4e66" providerId="ADAL" clId="{7EC8AB84-56D4-4BC0-A37C-2B54E8AC0F2A}" dt="2024-10-16T11:48:33.395" v="771" actId="20577"/>
        <pc:sldMkLst>
          <pc:docMk/>
          <pc:sldMk cId="1950963096" sldId="316"/>
        </pc:sldMkLst>
        <pc:spChg chg="mod">
          <ac:chgData name="Premkumar Baskar" userId="ebc22c3c-6afc-433e-89b6-7d8c354f4e66" providerId="ADAL" clId="{7EC8AB84-56D4-4BC0-A37C-2B54E8AC0F2A}" dt="2024-10-15T08:01:31.964" v="59" actId="20577"/>
          <ac:spMkLst>
            <pc:docMk/>
            <pc:sldMk cId="1950963096" sldId="316"/>
            <ac:spMk id="5" creationId="{BB3F1AB6-9FAF-A3F6-E350-DC64C6CA0E6B}"/>
          </ac:spMkLst>
        </pc:spChg>
        <pc:spChg chg="mod">
          <ac:chgData name="Premkumar Baskar" userId="ebc22c3c-6afc-433e-89b6-7d8c354f4e66" providerId="ADAL" clId="{7EC8AB84-56D4-4BC0-A37C-2B54E8AC0F2A}" dt="2024-10-16T11:48:33.395" v="771" actId="20577"/>
          <ac:spMkLst>
            <pc:docMk/>
            <pc:sldMk cId="1950963096" sldId="316"/>
            <ac:spMk id="6" creationId="{96B01940-FAE2-BA18-EFEC-3067E6F5D338}"/>
          </ac:spMkLst>
        </pc:spChg>
      </pc:sldChg>
      <pc:sldChg chg="modSp mod">
        <pc:chgData name="Premkumar Baskar" userId="ebc22c3c-6afc-433e-89b6-7d8c354f4e66" providerId="ADAL" clId="{7EC8AB84-56D4-4BC0-A37C-2B54E8AC0F2A}" dt="2024-10-15T12:27:52.275" v="459" actId="21"/>
        <pc:sldMkLst>
          <pc:docMk/>
          <pc:sldMk cId="936455696" sldId="520"/>
        </pc:sldMkLst>
        <pc:spChg chg="mod">
          <ac:chgData name="Premkumar Baskar" userId="ebc22c3c-6afc-433e-89b6-7d8c354f4e66" providerId="ADAL" clId="{7EC8AB84-56D4-4BC0-A37C-2B54E8AC0F2A}" dt="2024-10-15T12:11:15.314" v="357" actId="27636"/>
          <ac:spMkLst>
            <pc:docMk/>
            <pc:sldMk cId="936455696" sldId="520"/>
            <ac:spMk id="3" creationId="{9940D501-31B5-7150-B4BF-D48C6A0C2965}"/>
          </ac:spMkLst>
        </pc:spChg>
        <pc:graphicFrameChg chg="mod modGraphic">
          <ac:chgData name="Premkumar Baskar" userId="ebc22c3c-6afc-433e-89b6-7d8c354f4e66" providerId="ADAL" clId="{7EC8AB84-56D4-4BC0-A37C-2B54E8AC0F2A}" dt="2024-10-15T12:27:52.275" v="459" actId="21"/>
          <ac:graphicFrameMkLst>
            <pc:docMk/>
            <pc:sldMk cId="936455696" sldId="520"/>
            <ac:graphicFrameMk id="4" creationId="{58051DFE-5D9B-1F50-DA50-7617E2FFFA15}"/>
          </ac:graphicFrameMkLst>
        </pc:graphicFrameChg>
      </pc:sldChg>
      <pc:sldChg chg="del">
        <pc:chgData name="Premkumar Baskar" userId="ebc22c3c-6afc-433e-89b6-7d8c354f4e66" providerId="ADAL" clId="{7EC8AB84-56D4-4BC0-A37C-2B54E8AC0F2A}" dt="2024-10-15T13:02:48.502" v="530" actId="2696"/>
        <pc:sldMkLst>
          <pc:docMk/>
          <pc:sldMk cId="1241321216" sldId="521"/>
        </pc:sldMkLst>
      </pc:sldChg>
      <pc:sldChg chg="modSp mod">
        <pc:chgData name="Premkumar Baskar" userId="ebc22c3c-6afc-433e-89b6-7d8c354f4e66" providerId="ADAL" clId="{7EC8AB84-56D4-4BC0-A37C-2B54E8AC0F2A}" dt="2024-10-15T12:23:50.414" v="421"/>
        <pc:sldMkLst>
          <pc:docMk/>
          <pc:sldMk cId="3328484714" sldId="522"/>
        </pc:sldMkLst>
        <pc:spChg chg="mod">
          <ac:chgData name="Premkumar Baskar" userId="ebc22c3c-6afc-433e-89b6-7d8c354f4e66" providerId="ADAL" clId="{7EC8AB84-56D4-4BC0-A37C-2B54E8AC0F2A}" dt="2024-10-15T09:36:08.946" v="154" actId="108"/>
          <ac:spMkLst>
            <pc:docMk/>
            <pc:sldMk cId="3328484714" sldId="522"/>
            <ac:spMk id="3" creationId="{6587ADDC-C6B4-00AA-3178-C113E9AE01C3}"/>
          </ac:spMkLst>
        </pc:spChg>
        <pc:graphicFrameChg chg="mod modGraphic">
          <ac:chgData name="Premkumar Baskar" userId="ebc22c3c-6afc-433e-89b6-7d8c354f4e66" providerId="ADAL" clId="{7EC8AB84-56D4-4BC0-A37C-2B54E8AC0F2A}" dt="2024-10-15T12:23:50.414" v="421"/>
          <ac:graphicFrameMkLst>
            <pc:docMk/>
            <pc:sldMk cId="3328484714" sldId="522"/>
            <ac:graphicFrameMk id="4" creationId="{C6DEE041-BFE5-BAB7-1188-77995CCDE745}"/>
          </ac:graphicFrameMkLst>
        </pc:graphicFrameChg>
        <pc:picChg chg="mod">
          <ac:chgData name="Premkumar Baskar" userId="ebc22c3c-6afc-433e-89b6-7d8c354f4e66" providerId="ADAL" clId="{7EC8AB84-56D4-4BC0-A37C-2B54E8AC0F2A}" dt="2024-10-15T11:03:14.642" v="173" actId="1076"/>
          <ac:picMkLst>
            <pc:docMk/>
            <pc:sldMk cId="3328484714" sldId="522"/>
            <ac:picMk id="2" creationId="{B6289555-AD25-ECE6-E2B4-F4779EE66BE7}"/>
          </ac:picMkLst>
        </pc:picChg>
      </pc:sldChg>
      <pc:sldChg chg="modSp mod">
        <pc:chgData name="Premkumar Baskar" userId="ebc22c3c-6afc-433e-89b6-7d8c354f4e66" providerId="ADAL" clId="{7EC8AB84-56D4-4BC0-A37C-2B54E8AC0F2A}" dt="2024-10-15T12:30:55.318" v="474"/>
        <pc:sldMkLst>
          <pc:docMk/>
          <pc:sldMk cId="2968514367" sldId="523"/>
        </pc:sldMkLst>
        <pc:spChg chg="mod">
          <ac:chgData name="Premkumar Baskar" userId="ebc22c3c-6afc-433e-89b6-7d8c354f4e66" providerId="ADAL" clId="{7EC8AB84-56D4-4BC0-A37C-2B54E8AC0F2A}" dt="2024-10-15T11:38:24.183" v="217" actId="108"/>
          <ac:spMkLst>
            <pc:docMk/>
            <pc:sldMk cId="2968514367" sldId="523"/>
            <ac:spMk id="3" creationId="{1159156D-8490-24AE-ECFF-D37AEFAEF75C}"/>
          </ac:spMkLst>
        </pc:spChg>
        <pc:graphicFrameChg chg="mod modGraphic">
          <ac:chgData name="Premkumar Baskar" userId="ebc22c3c-6afc-433e-89b6-7d8c354f4e66" providerId="ADAL" clId="{7EC8AB84-56D4-4BC0-A37C-2B54E8AC0F2A}" dt="2024-10-15T12:30:55.318" v="474"/>
          <ac:graphicFrameMkLst>
            <pc:docMk/>
            <pc:sldMk cId="2968514367" sldId="523"/>
            <ac:graphicFrameMk id="4" creationId="{CDF9E532-5D91-65C6-E598-25FB0ADE07F3}"/>
          </ac:graphicFrameMkLst>
        </pc:graphicFrameChg>
        <pc:picChg chg="mod">
          <ac:chgData name="Premkumar Baskar" userId="ebc22c3c-6afc-433e-89b6-7d8c354f4e66" providerId="ADAL" clId="{7EC8AB84-56D4-4BC0-A37C-2B54E8AC0F2A}" dt="2024-10-15T11:38:11.195" v="216" actId="1076"/>
          <ac:picMkLst>
            <pc:docMk/>
            <pc:sldMk cId="2968514367" sldId="523"/>
            <ac:picMk id="2" creationId="{B6289555-AD25-ECE6-E2B4-F4779EE66BE7}"/>
          </ac:picMkLst>
        </pc:picChg>
      </pc:sldChg>
      <pc:sldChg chg="modSp mod">
        <pc:chgData name="Premkumar Baskar" userId="ebc22c3c-6afc-433e-89b6-7d8c354f4e66" providerId="ADAL" clId="{7EC8AB84-56D4-4BC0-A37C-2B54E8AC0F2A}" dt="2024-10-15T12:14:49.294" v="383"/>
        <pc:sldMkLst>
          <pc:docMk/>
          <pc:sldMk cId="3011496282" sldId="525"/>
        </pc:sldMkLst>
        <pc:spChg chg="mod">
          <ac:chgData name="Premkumar Baskar" userId="ebc22c3c-6afc-433e-89b6-7d8c354f4e66" providerId="ADAL" clId="{7EC8AB84-56D4-4BC0-A37C-2B54E8AC0F2A}" dt="2024-10-15T09:30:29.004" v="107" actId="108"/>
          <ac:spMkLst>
            <pc:docMk/>
            <pc:sldMk cId="3011496282" sldId="525"/>
            <ac:spMk id="3" creationId="{B7EBCF16-D066-AE40-0451-059ADF61F547}"/>
          </ac:spMkLst>
        </pc:spChg>
        <pc:graphicFrameChg chg="mod modGraphic">
          <ac:chgData name="Premkumar Baskar" userId="ebc22c3c-6afc-433e-89b6-7d8c354f4e66" providerId="ADAL" clId="{7EC8AB84-56D4-4BC0-A37C-2B54E8AC0F2A}" dt="2024-10-15T12:14:49.294" v="383"/>
          <ac:graphicFrameMkLst>
            <pc:docMk/>
            <pc:sldMk cId="3011496282" sldId="525"/>
            <ac:graphicFrameMk id="4" creationId="{E65C6E0B-3289-7125-A0CC-D86F531F9456}"/>
          </ac:graphicFrameMkLst>
        </pc:graphicFrameChg>
      </pc:sldChg>
      <pc:sldChg chg="modSp mod">
        <pc:chgData name="Premkumar Baskar" userId="ebc22c3c-6afc-433e-89b6-7d8c354f4e66" providerId="ADAL" clId="{7EC8AB84-56D4-4BC0-A37C-2B54E8AC0F2A}" dt="2024-10-16T07:15:32.710" v="568" actId="120"/>
        <pc:sldMkLst>
          <pc:docMk/>
          <pc:sldMk cId="2048017989" sldId="526"/>
        </pc:sldMkLst>
        <pc:spChg chg="mod">
          <ac:chgData name="Premkumar Baskar" userId="ebc22c3c-6afc-433e-89b6-7d8c354f4e66" providerId="ADAL" clId="{7EC8AB84-56D4-4BC0-A37C-2B54E8AC0F2A}" dt="2024-10-16T06:30:58.539" v="553" actId="27636"/>
          <ac:spMkLst>
            <pc:docMk/>
            <pc:sldMk cId="2048017989" sldId="526"/>
            <ac:spMk id="3" creationId="{51C84B06-115D-F5AD-B3ED-F7414B6BAF30}"/>
          </ac:spMkLst>
        </pc:spChg>
        <pc:spChg chg="mod">
          <ac:chgData name="Premkumar Baskar" userId="ebc22c3c-6afc-433e-89b6-7d8c354f4e66" providerId="ADAL" clId="{7EC8AB84-56D4-4BC0-A37C-2B54E8AC0F2A}" dt="2024-10-16T07:15:28.256" v="567" actId="120"/>
          <ac:spMkLst>
            <pc:docMk/>
            <pc:sldMk cId="2048017989" sldId="526"/>
            <ac:spMk id="4" creationId="{9A352334-6714-D161-88BD-B8087A391A85}"/>
          </ac:spMkLst>
        </pc:spChg>
        <pc:spChg chg="mod">
          <ac:chgData name="Premkumar Baskar" userId="ebc22c3c-6afc-433e-89b6-7d8c354f4e66" providerId="ADAL" clId="{7EC8AB84-56D4-4BC0-A37C-2B54E8AC0F2A}" dt="2024-10-16T07:15:32.710" v="568" actId="120"/>
          <ac:spMkLst>
            <pc:docMk/>
            <pc:sldMk cId="2048017989" sldId="526"/>
            <ac:spMk id="5" creationId="{6779E484-F7FE-347E-836F-2FDC1B2C32C7}"/>
          </ac:spMkLst>
        </pc:spChg>
      </pc:sldChg>
      <pc:sldChg chg="modSp mod">
        <pc:chgData name="Premkumar Baskar" userId="ebc22c3c-6afc-433e-89b6-7d8c354f4e66" providerId="ADAL" clId="{7EC8AB84-56D4-4BC0-A37C-2B54E8AC0F2A}" dt="2024-10-16T06:36:11.564" v="562" actId="120"/>
        <pc:sldMkLst>
          <pc:docMk/>
          <pc:sldMk cId="598171444" sldId="527"/>
        </pc:sldMkLst>
        <pc:spChg chg="mod">
          <ac:chgData name="Premkumar Baskar" userId="ebc22c3c-6afc-433e-89b6-7d8c354f4e66" providerId="ADAL" clId="{7EC8AB84-56D4-4BC0-A37C-2B54E8AC0F2A}" dt="2024-10-16T06:36:11.564" v="562" actId="120"/>
          <ac:spMkLst>
            <pc:docMk/>
            <pc:sldMk cId="598171444" sldId="527"/>
            <ac:spMk id="3" creationId="{37999B87-8A28-8245-D806-73B9E388CCA0}"/>
          </ac:spMkLst>
        </pc:spChg>
      </pc:sldChg>
      <pc:sldChg chg="modSp mod">
        <pc:chgData name="Premkumar Baskar" userId="ebc22c3c-6afc-433e-89b6-7d8c354f4e66" providerId="ADAL" clId="{7EC8AB84-56D4-4BC0-A37C-2B54E8AC0F2A}" dt="2024-10-16T07:15:20.853" v="566" actId="120"/>
        <pc:sldMkLst>
          <pc:docMk/>
          <pc:sldMk cId="1176372044" sldId="528"/>
        </pc:sldMkLst>
        <pc:spChg chg="mod">
          <ac:chgData name="Premkumar Baskar" userId="ebc22c3c-6afc-433e-89b6-7d8c354f4e66" providerId="ADAL" clId="{7EC8AB84-56D4-4BC0-A37C-2B54E8AC0F2A}" dt="2024-10-16T07:15:20.853" v="566" actId="120"/>
          <ac:spMkLst>
            <pc:docMk/>
            <pc:sldMk cId="1176372044" sldId="528"/>
            <ac:spMk id="3" creationId="{3639E0CC-26F2-194F-8C04-C31884DED11A}"/>
          </ac:spMkLst>
        </pc:spChg>
        <pc:spChg chg="mod">
          <ac:chgData name="Premkumar Baskar" userId="ebc22c3c-6afc-433e-89b6-7d8c354f4e66" providerId="ADAL" clId="{7EC8AB84-56D4-4BC0-A37C-2B54E8AC0F2A}" dt="2024-10-16T07:12:29.560" v="565" actId="120"/>
          <ac:spMkLst>
            <pc:docMk/>
            <pc:sldMk cId="1176372044" sldId="528"/>
            <ac:spMk id="4" creationId="{21E31F22-03D0-D35C-F50A-B6F53ADAED79}"/>
          </ac:spMkLst>
        </pc:spChg>
      </pc:sldChg>
      <pc:sldChg chg="modSp mod">
        <pc:chgData name="Premkumar Baskar" userId="ebc22c3c-6afc-433e-89b6-7d8c354f4e66" providerId="ADAL" clId="{7EC8AB84-56D4-4BC0-A37C-2B54E8AC0F2A}" dt="2024-10-16T07:27:34.860" v="598" actId="108"/>
        <pc:sldMkLst>
          <pc:docMk/>
          <pc:sldMk cId="2801041728" sldId="529"/>
        </pc:sldMkLst>
        <pc:spChg chg="mod">
          <ac:chgData name="Premkumar Baskar" userId="ebc22c3c-6afc-433e-89b6-7d8c354f4e66" providerId="ADAL" clId="{7EC8AB84-56D4-4BC0-A37C-2B54E8AC0F2A}" dt="2024-10-16T07:24:31.343" v="573" actId="27636"/>
          <ac:spMkLst>
            <pc:docMk/>
            <pc:sldMk cId="2801041728" sldId="529"/>
            <ac:spMk id="3" creationId="{DE4263AF-8C83-AE8B-FBDE-9D75675BBB2E}"/>
          </ac:spMkLst>
        </pc:spChg>
        <pc:spChg chg="mod">
          <ac:chgData name="Premkumar Baskar" userId="ebc22c3c-6afc-433e-89b6-7d8c354f4e66" providerId="ADAL" clId="{7EC8AB84-56D4-4BC0-A37C-2B54E8AC0F2A}" dt="2024-10-16T07:27:34.860" v="598" actId="108"/>
          <ac:spMkLst>
            <pc:docMk/>
            <pc:sldMk cId="2801041728" sldId="529"/>
            <ac:spMk id="4" creationId="{1EE49102-7ABB-8B56-0368-8E44086D1EF9}"/>
          </ac:spMkLst>
        </pc:spChg>
        <pc:spChg chg="mod">
          <ac:chgData name="Premkumar Baskar" userId="ebc22c3c-6afc-433e-89b6-7d8c354f4e66" providerId="ADAL" clId="{7EC8AB84-56D4-4BC0-A37C-2B54E8AC0F2A}" dt="2024-10-16T07:24:47.244" v="574" actId="2711"/>
          <ac:spMkLst>
            <pc:docMk/>
            <pc:sldMk cId="2801041728" sldId="529"/>
            <ac:spMk id="5" creationId="{00D69453-8854-CA77-323C-E0FCADCEA1B5}"/>
          </ac:spMkLst>
        </pc:spChg>
      </pc:sldChg>
      <pc:sldChg chg="modSp mod">
        <pc:chgData name="Premkumar Baskar" userId="ebc22c3c-6afc-433e-89b6-7d8c354f4e66" providerId="ADAL" clId="{7EC8AB84-56D4-4BC0-A37C-2B54E8AC0F2A}" dt="2024-10-16T07:59:12.007" v="610" actId="1076"/>
        <pc:sldMkLst>
          <pc:docMk/>
          <pc:sldMk cId="1949644775" sldId="530"/>
        </pc:sldMkLst>
        <pc:spChg chg="mod">
          <ac:chgData name="Premkumar Baskar" userId="ebc22c3c-6afc-433e-89b6-7d8c354f4e66" providerId="ADAL" clId="{7EC8AB84-56D4-4BC0-A37C-2B54E8AC0F2A}" dt="2024-10-16T07:56:43.125" v="601" actId="27636"/>
          <ac:spMkLst>
            <pc:docMk/>
            <pc:sldMk cId="1949644775" sldId="530"/>
            <ac:spMk id="3" creationId="{828C2207-F3EE-E14B-CA3F-58B71F40351F}"/>
          </ac:spMkLst>
        </pc:spChg>
        <pc:spChg chg="mod">
          <ac:chgData name="Premkumar Baskar" userId="ebc22c3c-6afc-433e-89b6-7d8c354f4e66" providerId="ADAL" clId="{7EC8AB84-56D4-4BC0-A37C-2B54E8AC0F2A}" dt="2024-10-16T07:59:12.007" v="610" actId="1076"/>
          <ac:spMkLst>
            <pc:docMk/>
            <pc:sldMk cId="1949644775" sldId="530"/>
            <ac:spMk id="4" creationId="{A08B513D-5C86-6E53-DF6F-1B613DF867D8}"/>
          </ac:spMkLst>
        </pc:spChg>
      </pc:sldChg>
      <pc:sldChg chg="modSp mod">
        <pc:chgData name="Premkumar Baskar" userId="ebc22c3c-6afc-433e-89b6-7d8c354f4e66" providerId="ADAL" clId="{7EC8AB84-56D4-4BC0-A37C-2B54E8AC0F2A}" dt="2024-10-16T09:07:59.663" v="659" actId="2711"/>
        <pc:sldMkLst>
          <pc:docMk/>
          <pc:sldMk cId="571460835" sldId="531"/>
        </pc:sldMkLst>
        <pc:spChg chg="mod">
          <ac:chgData name="Premkumar Baskar" userId="ebc22c3c-6afc-433e-89b6-7d8c354f4e66" providerId="ADAL" clId="{7EC8AB84-56D4-4BC0-A37C-2B54E8AC0F2A}" dt="2024-10-16T09:07:59.663" v="659" actId="2711"/>
          <ac:spMkLst>
            <pc:docMk/>
            <pc:sldMk cId="571460835" sldId="531"/>
            <ac:spMk id="3" creationId="{86D05113-74C0-95EB-A8B2-4F8DA6342B6D}"/>
          </ac:spMkLst>
        </pc:spChg>
        <pc:picChg chg="mod">
          <ac:chgData name="Premkumar Baskar" userId="ebc22c3c-6afc-433e-89b6-7d8c354f4e66" providerId="ADAL" clId="{7EC8AB84-56D4-4BC0-A37C-2B54E8AC0F2A}" dt="2024-10-16T08:04:47.559" v="619" actId="1582"/>
          <ac:picMkLst>
            <pc:docMk/>
            <pc:sldMk cId="571460835" sldId="531"/>
            <ac:picMk id="4" creationId="{A3DAE9C5-A988-02B1-EA1E-0AFC575CF9CF}"/>
          </ac:picMkLst>
        </pc:picChg>
      </pc:sldChg>
      <pc:sldChg chg="modSp mod">
        <pc:chgData name="Premkumar Baskar" userId="ebc22c3c-6afc-433e-89b6-7d8c354f4e66" providerId="ADAL" clId="{7EC8AB84-56D4-4BC0-A37C-2B54E8AC0F2A}" dt="2024-10-16T09:06:42.189" v="652" actId="2711"/>
        <pc:sldMkLst>
          <pc:docMk/>
          <pc:sldMk cId="2079407503" sldId="532"/>
        </pc:sldMkLst>
        <pc:spChg chg="mod">
          <ac:chgData name="Premkumar Baskar" userId="ebc22c3c-6afc-433e-89b6-7d8c354f4e66" providerId="ADAL" clId="{7EC8AB84-56D4-4BC0-A37C-2B54E8AC0F2A}" dt="2024-10-16T09:06:42.189" v="652" actId="2711"/>
          <ac:spMkLst>
            <pc:docMk/>
            <pc:sldMk cId="2079407503" sldId="532"/>
            <ac:spMk id="3" creationId="{FB964D4D-4F83-CBB0-8C77-3C04F187E3E9}"/>
          </ac:spMkLst>
        </pc:spChg>
      </pc:sldChg>
      <pc:sldChg chg="modSp mod">
        <pc:chgData name="Premkumar Baskar" userId="ebc22c3c-6afc-433e-89b6-7d8c354f4e66" providerId="ADAL" clId="{7EC8AB84-56D4-4BC0-A37C-2B54E8AC0F2A}" dt="2024-10-16T09:07:26.804" v="657" actId="255"/>
        <pc:sldMkLst>
          <pc:docMk/>
          <pc:sldMk cId="3303292056" sldId="533"/>
        </pc:sldMkLst>
        <pc:spChg chg="mod">
          <ac:chgData name="Premkumar Baskar" userId="ebc22c3c-6afc-433e-89b6-7d8c354f4e66" providerId="ADAL" clId="{7EC8AB84-56D4-4BC0-A37C-2B54E8AC0F2A}" dt="2024-10-16T09:07:26.804" v="657" actId="255"/>
          <ac:spMkLst>
            <pc:docMk/>
            <pc:sldMk cId="3303292056" sldId="533"/>
            <ac:spMk id="3" creationId="{09A8EC02-D11B-D052-1961-299A2F2C7275}"/>
          </ac:spMkLst>
        </pc:spChg>
      </pc:sldChg>
      <pc:sldChg chg="modSp mod">
        <pc:chgData name="Premkumar Baskar" userId="ebc22c3c-6afc-433e-89b6-7d8c354f4e66" providerId="ADAL" clId="{7EC8AB84-56D4-4BC0-A37C-2B54E8AC0F2A}" dt="2024-10-16T09:11:52.631" v="664" actId="2711"/>
        <pc:sldMkLst>
          <pc:docMk/>
          <pc:sldMk cId="793104839" sldId="534"/>
        </pc:sldMkLst>
        <pc:spChg chg="mod">
          <ac:chgData name="Premkumar Baskar" userId="ebc22c3c-6afc-433e-89b6-7d8c354f4e66" providerId="ADAL" clId="{7EC8AB84-56D4-4BC0-A37C-2B54E8AC0F2A}" dt="2024-10-16T09:10:44.291" v="662" actId="14100"/>
          <ac:spMkLst>
            <pc:docMk/>
            <pc:sldMk cId="793104839" sldId="534"/>
            <ac:spMk id="3" creationId="{EB756F4D-97AA-2206-CDEE-09D8DEBCC02F}"/>
          </ac:spMkLst>
        </pc:spChg>
        <pc:spChg chg="mod">
          <ac:chgData name="Premkumar Baskar" userId="ebc22c3c-6afc-433e-89b6-7d8c354f4e66" providerId="ADAL" clId="{7EC8AB84-56D4-4BC0-A37C-2B54E8AC0F2A}" dt="2024-10-16T09:11:52.631" v="664" actId="2711"/>
          <ac:spMkLst>
            <pc:docMk/>
            <pc:sldMk cId="793104839" sldId="534"/>
            <ac:spMk id="4" creationId="{2CFC0FC9-3162-0FE6-C1A9-A908E7E143E1}"/>
          </ac:spMkLst>
        </pc:spChg>
      </pc:sldChg>
      <pc:sldChg chg="modSp mod">
        <pc:chgData name="Premkumar Baskar" userId="ebc22c3c-6afc-433e-89b6-7d8c354f4e66" providerId="ADAL" clId="{7EC8AB84-56D4-4BC0-A37C-2B54E8AC0F2A}" dt="2024-10-16T09:14:05.823" v="668" actId="120"/>
        <pc:sldMkLst>
          <pc:docMk/>
          <pc:sldMk cId="3139434890" sldId="535"/>
        </pc:sldMkLst>
        <pc:spChg chg="mod">
          <ac:chgData name="Premkumar Baskar" userId="ebc22c3c-6afc-433e-89b6-7d8c354f4e66" providerId="ADAL" clId="{7EC8AB84-56D4-4BC0-A37C-2B54E8AC0F2A}" dt="2024-10-16T09:14:05.823" v="668" actId="120"/>
          <ac:spMkLst>
            <pc:docMk/>
            <pc:sldMk cId="3139434890" sldId="535"/>
            <ac:spMk id="3" creationId="{5279C940-2C80-32C2-0BF0-4023B45C861C}"/>
          </ac:spMkLst>
        </pc:spChg>
        <pc:spChg chg="mod">
          <ac:chgData name="Premkumar Baskar" userId="ebc22c3c-6afc-433e-89b6-7d8c354f4e66" providerId="ADAL" clId="{7EC8AB84-56D4-4BC0-A37C-2B54E8AC0F2A}" dt="2024-10-16T09:12:46.301" v="666" actId="27636"/>
          <ac:spMkLst>
            <pc:docMk/>
            <pc:sldMk cId="3139434890" sldId="535"/>
            <ac:spMk id="4" creationId="{D364C5EE-ED9D-D08E-023C-866B809EC22D}"/>
          </ac:spMkLst>
        </pc:spChg>
      </pc:sldChg>
      <pc:sldChg chg="modSp mod">
        <pc:chgData name="Premkumar Baskar" userId="ebc22c3c-6afc-433e-89b6-7d8c354f4e66" providerId="ADAL" clId="{7EC8AB84-56D4-4BC0-A37C-2B54E8AC0F2A}" dt="2024-10-16T09:15:13.224" v="670" actId="2711"/>
        <pc:sldMkLst>
          <pc:docMk/>
          <pc:sldMk cId="1181574537" sldId="536"/>
        </pc:sldMkLst>
        <pc:spChg chg="mod">
          <ac:chgData name="Premkumar Baskar" userId="ebc22c3c-6afc-433e-89b6-7d8c354f4e66" providerId="ADAL" clId="{7EC8AB84-56D4-4BC0-A37C-2B54E8AC0F2A}" dt="2024-10-16T09:15:13.224" v="670" actId="2711"/>
          <ac:spMkLst>
            <pc:docMk/>
            <pc:sldMk cId="1181574537" sldId="536"/>
            <ac:spMk id="3" creationId="{A7436664-4F5F-87E4-A5B7-D66A986BF196}"/>
          </ac:spMkLst>
        </pc:spChg>
        <pc:spChg chg="mod">
          <ac:chgData name="Premkumar Baskar" userId="ebc22c3c-6afc-433e-89b6-7d8c354f4e66" providerId="ADAL" clId="{7EC8AB84-56D4-4BC0-A37C-2B54E8AC0F2A}" dt="2024-10-16T09:14:39.896" v="669" actId="108"/>
          <ac:spMkLst>
            <pc:docMk/>
            <pc:sldMk cId="1181574537" sldId="536"/>
            <ac:spMk id="4" creationId="{4F427497-C129-63D8-9432-3E827505F247}"/>
          </ac:spMkLst>
        </pc:spChg>
      </pc:sldChg>
      <pc:sldChg chg="modSp mod">
        <pc:chgData name="Premkumar Baskar" userId="ebc22c3c-6afc-433e-89b6-7d8c354f4e66" providerId="ADAL" clId="{7EC8AB84-56D4-4BC0-A37C-2B54E8AC0F2A}" dt="2024-10-16T09:17:24.141" v="675" actId="120"/>
        <pc:sldMkLst>
          <pc:docMk/>
          <pc:sldMk cId="526414875" sldId="537"/>
        </pc:sldMkLst>
        <pc:spChg chg="mod">
          <ac:chgData name="Premkumar Baskar" userId="ebc22c3c-6afc-433e-89b6-7d8c354f4e66" providerId="ADAL" clId="{7EC8AB84-56D4-4BC0-A37C-2B54E8AC0F2A}" dt="2024-10-16T09:17:24.141" v="675" actId="120"/>
          <ac:spMkLst>
            <pc:docMk/>
            <pc:sldMk cId="526414875" sldId="537"/>
            <ac:spMk id="3" creationId="{CD306DEB-4A15-98F0-93C2-2CE0CCF0C43F}"/>
          </ac:spMkLst>
        </pc:spChg>
        <pc:spChg chg="mod">
          <ac:chgData name="Premkumar Baskar" userId="ebc22c3c-6afc-433e-89b6-7d8c354f4e66" providerId="ADAL" clId="{7EC8AB84-56D4-4BC0-A37C-2B54E8AC0F2A}" dt="2024-10-16T09:16:54.244" v="673" actId="108"/>
          <ac:spMkLst>
            <pc:docMk/>
            <pc:sldMk cId="526414875" sldId="537"/>
            <ac:spMk id="4" creationId="{A6975935-495E-6AF0-7D32-6481B5FA7E93}"/>
          </ac:spMkLst>
        </pc:spChg>
        <pc:picChg chg="mod">
          <ac:chgData name="Premkumar Baskar" userId="ebc22c3c-6afc-433e-89b6-7d8c354f4e66" providerId="ADAL" clId="{7EC8AB84-56D4-4BC0-A37C-2B54E8AC0F2A}" dt="2024-10-16T09:16:41.457" v="672" actId="1076"/>
          <ac:picMkLst>
            <pc:docMk/>
            <pc:sldMk cId="526414875" sldId="537"/>
            <ac:picMk id="2" creationId="{B6289555-AD25-ECE6-E2B4-F4779EE66BE7}"/>
          </ac:picMkLst>
        </pc:picChg>
      </pc:sldChg>
      <pc:sldChg chg="modSp mod">
        <pc:chgData name="Premkumar Baskar" userId="ebc22c3c-6afc-433e-89b6-7d8c354f4e66" providerId="ADAL" clId="{7EC8AB84-56D4-4BC0-A37C-2B54E8AC0F2A}" dt="2024-10-16T09:18:15.681" v="677" actId="120"/>
        <pc:sldMkLst>
          <pc:docMk/>
          <pc:sldMk cId="1729789365" sldId="538"/>
        </pc:sldMkLst>
        <pc:spChg chg="mod">
          <ac:chgData name="Premkumar Baskar" userId="ebc22c3c-6afc-433e-89b6-7d8c354f4e66" providerId="ADAL" clId="{7EC8AB84-56D4-4BC0-A37C-2B54E8AC0F2A}" dt="2024-10-15T07:17:48.221" v="23" actId="108"/>
          <ac:spMkLst>
            <pc:docMk/>
            <pc:sldMk cId="1729789365" sldId="538"/>
            <ac:spMk id="3" creationId="{A10F509F-6009-E6D2-F2ED-25D3419E9BED}"/>
          </ac:spMkLst>
        </pc:spChg>
        <pc:spChg chg="mod">
          <ac:chgData name="Premkumar Baskar" userId="ebc22c3c-6afc-433e-89b6-7d8c354f4e66" providerId="ADAL" clId="{7EC8AB84-56D4-4BC0-A37C-2B54E8AC0F2A}" dt="2024-10-16T09:18:15.681" v="677" actId="120"/>
          <ac:spMkLst>
            <pc:docMk/>
            <pc:sldMk cId="1729789365" sldId="538"/>
            <ac:spMk id="4" creationId="{D87F94D9-C38B-AA3E-FDB9-3268FDEFF8A4}"/>
          </ac:spMkLst>
        </pc:spChg>
      </pc:sldChg>
      <pc:sldChg chg="modSp mod">
        <pc:chgData name="Premkumar Baskar" userId="ebc22c3c-6afc-433e-89b6-7d8c354f4e66" providerId="ADAL" clId="{7EC8AB84-56D4-4BC0-A37C-2B54E8AC0F2A}" dt="2024-10-16T09:18:52.670" v="678" actId="2711"/>
        <pc:sldMkLst>
          <pc:docMk/>
          <pc:sldMk cId="1411783990" sldId="539"/>
        </pc:sldMkLst>
        <pc:spChg chg="mod">
          <ac:chgData name="Premkumar Baskar" userId="ebc22c3c-6afc-433e-89b6-7d8c354f4e66" providerId="ADAL" clId="{7EC8AB84-56D4-4BC0-A37C-2B54E8AC0F2A}" dt="2024-10-16T09:18:52.670" v="678" actId="2711"/>
          <ac:spMkLst>
            <pc:docMk/>
            <pc:sldMk cId="1411783990" sldId="539"/>
            <ac:spMk id="3" creationId="{18981803-A58C-E742-6841-90D3C1915EB9}"/>
          </ac:spMkLst>
        </pc:spChg>
      </pc:sldChg>
      <pc:sldChg chg="modSp mod">
        <pc:chgData name="Premkumar Baskar" userId="ebc22c3c-6afc-433e-89b6-7d8c354f4e66" providerId="ADAL" clId="{7EC8AB84-56D4-4BC0-A37C-2B54E8AC0F2A}" dt="2024-10-16T09:19:27.042" v="679" actId="2711"/>
        <pc:sldMkLst>
          <pc:docMk/>
          <pc:sldMk cId="482222712" sldId="540"/>
        </pc:sldMkLst>
        <pc:spChg chg="mod">
          <ac:chgData name="Premkumar Baskar" userId="ebc22c3c-6afc-433e-89b6-7d8c354f4e66" providerId="ADAL" clId="{7EC8AB84-56D4-4BC0-A37C-2B54E8AC0F2A}" dt="2024-10-16T09:19:27.042" v="679" actId="2711"/>
          <ac:spMkLst>
            <pc:docMk/>
            <pc:sldMk cId="482222712" sldId="540"/>
            <ac:spMk id="3" creationId="{24A96D84-E5A7-C23D-989F-17836858CC59}"/>
          </ac:spMkLst>
        </pc:spChg>
      </pc:sldChg>
      <pc:sldChg chg="modSp mod">
        <pc:chgData name="Premkumar Baskar" userId="ebc22c3c-6afc-433e-89b6-7d8c354f4e66" providerId="ADAL" clId="{7EC8AB84-56D4-4BC0-A37C-2B54E8AC0F2A}" dt="2024-10-16T09:20:13.051" v="681" actId="120"/>
        <pc:sldMkLst>
          <pc:docMk/>
          <pc:sldMk cId="461094096" sldId="541"/>
        </pc:sldMkLst>
        <pc:spChg chg="mod">
          <ac:chgData name="Premkumar Baskar" userId="ebc22c3c-6afc-433e-89b6-7d8c354f4e66" providerId="ADAL" clId="{7EC8AB84-56D4-4BC0-A37C-2B54E8AC0F2A}" dt="2024-10-16T09:20:13.051" v="681" actId="120"/>
          <ac:spMkLst>
            <pc:docMk/>
            <pc:sldMk cId="461094096" sldId="541"/>
            <ac:spMk id="3" creationId="{6B781EE1-F8A3-9EBC-546F-752C545E223D}"/>
          </ac:spMkLst>
        </pc:spChg>
      </pc:sldChg>
      <pc:sldChg chg="modSp mod">
        <pc:chgData name="Premkumar Baskar" userId="ebc22c3c-6afc-433e-89b6-7d8c354f4e66" providerId="ADAL" clId="{7EC8AB84-56D4-4BC0-A37C-2B54E8AC0F2A}" dt="2024-10-16T09:25:29.228" v="693" actId="120"/>
        <pc:sldMkLst>
          <pc:docMk/>
          <pc:sldMk cId="1261742882" sldId="543"/>
        </pc:sldMkLst>
        <pc:spChg chg="mod">
          <ac:chgData name="Premkumar Baskar" userId="ebc22c3c-6afc-433e-89b6-7d8c354f4e66" providerId="ADAL" clId="{7EC8AB84-56D4-4BC0-A37C-2B54E8AC0F2A}" dt="2024-10-16T09:24:20.381" v="692" actId="108"/>
          <ac:spMkLst>
            <pc:docMk/>
            <pc:sldMk cId="1261742882" sldId="543"/>
            <ac:spMk id="3" creationId="{7BE088D2-A9EE-9B31-6AC5-30073FA4802A}"/>
          </ac:spMkLst>
        </pc:spChg>
        <pc:spChg chg="mod">
          <ac:chgData name="Premkumar Baskar" userId="ebc22c3c-6afc-433e-89b6-7d8c354f4e66" providerId="ADAL" clId="{7EC8AB84-56D4-4BC0-A37C-2B54E8AC0F2A}" dt="2024-10-16T09:25:29.228" v="693" actId="120"/>
          <ac:spMkLst>
            <pc:docMk/>
            <pc:sldMk cId="1261742882" sldId="543"/>
            <ac:spMk id="4" creationId="{AEBEA705-3711-CC24-22C0-CEA514BFA9D2}"/>
          </ac:spMkLst>
        </pc:spChg>
      </pc:sldChg>
      <pc:sldChg chg="modSp mod">
        <pc:chgData name="Premkumar Baskar" userId="ebc22c3c-6afc-433e-89b6-7d8c354f4e66" providerId="ADAL" clId="{7EC8AB84-56D4-4BC0-A37C-2B54E8AC0F2A}" dt="2024-10-16T09:23:44.502" v="691" actId="108"/>
        <pc:sldMkLst>
          <pc:docMk/>
          <pc:sldMk cId="358631643" sldId="544"/>
        </pc:sldMkLst>
        <pc:spChg chg="mod">
          <ac:chgData name="Premkumar Baskar" userId="ebc22c3c-6afc-433e-89b6-7d8c354f4e66" providerId="ADAL" clId="{7EC8AB84-56D4-4BC0-A37C-2B54E8AC0F2A}" dt="2024-10-16T09:21:43.218" v="683" actId="120"/>
          <ac:spMkLst>
            <pc:docMk/>
            <pc:sldMk cId="358631643" sldId="544"/>
            <ac:spMk id="3" creationId="{3A398867-6434-A21D-8176-E7C4B6D55AAD}"/>
          </ac:spMkLst>
        </pc:spChg>
        <pc:spChg chg="mod">
          <ac:chgData name="Premkumar Baskar" userId="ebc22c3c-6afc-433e-89b6-7d8c354f4e66" providerId="ADAL" clId="{7EC8AB84-56D4-4BC0-A37C-2B54E8AC0F2A}" dt="2024-10-16T09:23:44.502" v="691" actId="108"/>
          <ac:spMkLst>
            <pc:docMk/>
            <pc:sldMk cId="358631643" sldId="544"/>
            <ac:spMk id="4" creationId="{D0AB94C8-F00B-87EB-BE11-8E41B7ABF353}"/>
          </ac:spMkLst>
        </pc:spChg>
        <pc:picChg chg="mod">
          <ac:chgData name="Premkumar Baskar" userId="ebc22c3c-6afc-433e-89b6-7d8c354f4e66" providerId="ADAL" clId="{7EC8AB84-56D4-4BC0-A37C-2B54E8AC0F2A}" dt="2024-10-16T09:23:31.735" v="690" actId="1076"/>
          <ac:picMkLst>
            <pc:docMk/>
            <pc:sldMk cId="358631643" sldId="544"/>
            <ac:picMk id="2" creationId="{B6289555-AD25-ECE6-E2B4-F4779EE66BE7}"/>
          </ac:picMkLst>
        </pc:picChg>
      </pc:sldChg>
      <pc:sldChg chg="modSp mod">
        <pc:chgData name="Premkumar Baskar" userId="ebc22c3c-6afc-433e-89b6-7d8c354f4e66" providerId="ADAL" clId="{7EC8AB84-56D4-4BC0-A37C-2B54E8AC0F2A}" dt="2024-10-16T09:22:12.865" v="685" actId="120"/>
        <pc:sldMkLst>
          <pc:docMk/>
          <pc:sldMk cId="85997760" sldId="545"/>
        </pc:sldMkLst>
        <pc:spChg chg="mod">
          <ac:chgData name="Premkumar Baskar" userId="ebc22c3c-6afc-433e-89b6-7d8c354f4e66" providerId="ADAL" clId="{7EC8AB84-56D4-4BC0-A37C-2B54E8AC0F2A}" dt="2024-10-16T09:22:12.865" v="685" actId="120"/>
          <ac:spMkLst>
            <pc:docMk/>
            <pc:sldMk cId="85997760" sldId="545"/>
            <ac:spMk id="3" creationId="{EBE49CD7-95D1-9038-D320-318AEB07BA66}"/>
          </ac:spMkLst>
        </pc:spChg>
      </pc:sldChg>
      <pc:sldChg chg="modSp mod">
        <pc:chgData name="Premkumar Baskar" userId="ebc22c3c-6afc-433e-89b6-7d8c354f4e66" providerId="ADAL" clId="{7EC8AB84-56D4-4BC0-A37C-2B54E8AC0F2A}" dt="2024-10-16T09:22:37.522" v="687" actId="120"/>
        <pc:sldMkLst>
          <pc:docMk/>
          <pc:sldMk cId="2756567212" sldId="546"/>
        </pc:sldMkLst>
        <pc:spChg chg="mod">
          <ac:chgData name="Premkumar Baskar" userId="ebc22c3c-6afc-433e-89b6-7d8c354f4e66" providerId="ADAL" clId="{7EC8AB84-56D4-4BC0-A37C-2B54E8AC0F2A}" dt="2024-10-16T09:22:37.522" v="687" actId="120"/>
          <ac:spMkLst>
            <pc:docMk/>
            <pc:sldMk cId="2756567212" sldId="546"/>
            <ac:spMk id="3" creationId="{DE22CFF4-15CC-DEAB-0D0D-18FB42592437}"/>
          </ac:spMkLst>
        </pc:spChg>
      </pc:sldChg>
      <pc:sldChg chg="modSp mod">
        <pc:chgData name="Premkumar Baskar" userId="ebc22c3c-6afc-433e-89b6-7d8c354f4e66" providerId="ADAL" clId="{7EC8AB84-56D4-4BC0-A37C-2B54E8AC0F2A}" dt="2024-10-16T09:27:19.784" v="698" actId="108"/>
        <pc:sldMkLst>
          <pc:docMk/>
          <pc:sldMk cId="4035530232" sldId="547"/>
        </pc:sldMkLst>
        <pc:spChg chg="mod">
          <ac:chgData name="Premkumar Baskar" userId="ebc22c3c-6afc-433e-89b6-7d8c354f4e66" providerId="ADAL" clId="{7EC8AB84-56D4-4BC0-A37C-2B54E8AC0F2A}" dt="2024-10-16T09:27:19.784" v="698" actId="108"/>
          <ac:spMkLst>
            <pc:docMk/>
            <pc:sldMk cId="4035530232" sldId="547"/>
            <ac:spMk id="3" creationId="{BA5B6CDB-C7DA-9B8C-93CE-72D10F678B96}"/>
          </ac:spMkLst>
        </pc:spChg>
        <pc:spChg chg="mod">
          <ac:chgData name="Premkumar Baskar" userId="ebc22c3c-6afc-433e-89b6-7d8c354f4e66" providerId="ADAL" clId="{7EC8AB84-56D4-4BC0-A37C-2B54E8AC0F2A}" dt="2024-10-16T09:26:50.321" v="695" actId="120"/>
          <ac:spMkLst>
            <pc:docMk/>
            <pc:sldMk cId="4035530232" sldId="547"/>
            <ac:spMk id="4" creationId="{68D581F6-446D-94FE-6305-2634CDA55283}"/>
          </ac:spMkLst>
        </pc:spChg>
        <pc:picChg chg="mod">
          <ac:chgData name="Premkumar Baskar" userId="ebc22c3c-6afc-433e-89b6-7d8c354f4e66" providerId="ADAL" clId="{7EC8AB84-56D4-4BC0-A37C-2B54E8AC0F2A}" dt="2024-10-16T09:27:05.559" v="697" actId="1076"/>
          <ac:picMkLst>
            <pc:docMk/>
            <pc:sldMk cId="4035530232" sldId="547"/>
            <ac:picMk id="2" creationId="{B6289555-AD25-ECE6-E2B4-F4779EE66BE7}"/>
          </ac:picMkLst>
        </pc:picChg>
      </pc:sldChg>
      <pc:sldChg chg="modSp mod">
        <pc:chgData name="Premkumar Baskar" userId="ebc22c3c-6afc-433e-89b6-7d8c354f4e66" providerId="ADAL" clId="{7EC8AB84-56D4-4BC0-A37C-2B54E8AC0F2A}" dt="2024-10-16T09:28:04.184" v="700" actId="2711"/>
        <pc:sldMkLst>
          <pc:docMk/>
          <pc:sldMk cId="2946369199" sldId="549"/>
        </pc:sldMkLst>
        <pc:spChg chg="mod">
          <ac:chgData name="Premkumar Baskar" userId="ebc22c3c-6afc-433e-89b6-7d8c354f4e66" providerId="ADAL" clId="{7EC8AB84-56D4-4BC0-A37C-2B54E8AC0F2A}" dt="2024-10-16T09:27:52.876" v="699" actId="108"/>
          <ac:spMkLst>
            <pc:docMk/>
            <pc:sldMk cId="2946369199" sldId="549"/>
            <ac:spMk id="3" creationId="{88EF33CD-226F-F588-2479-2C48527F7B16}"/>
          </ac:spMkLst>
        </pc:spChg>
        <pc:spChg chg="mod">
          <ac:chgData name="Premkumar Baskar" userId="ebc22c3c-6afc-433e-89b6-7d8c354f4e66" providerId="ADAL" clId="{7EC8AB84-56D4-4BC0-A37C-2B54E8AC0F2A}" dt="2024-10-16T09:28:04.184" v="700" actId="2711"/>
          <ac:spMkLst>
            <pc:docMk/>
            <pc:sldMk cId="2946369199" sldId="549"/>
            <ac:spMk id="4" creationId="{C857A634-2128-075A-4A6F-7C7ED35B42E7}"/>
          </ac:spMkLst>
        </pc:spChg>
      </pc:sldChg>
      <pc:sldChg chg="modSp mod">
        <pc:chgData name="Premkumar Baskar" userId="ebc22c3c-6afc-433e-89b6-7d8c354f4e66" providerId="ADAL" clId="{7EC8AB84-56D4-4BC0-A37C-2B54E8AC0F2A}" dt="2024-10-16T09:34:07.578" v="718" actId="2711"/>
        <pc:sldMkLst>
          <pc:docMk/>
          <pc:sldMk cId="2189753277" sldId="550"/>
        </pc:sldMkLst>
        <pc:spChg chg="mod">
          <ac:chgData name="Premkumar Baskar" userId="ebc22c3c-6afc-433e-89b6-7d8c354f4e66" providerId="ADAL" clId="{7EC8AB84-56D4-4BC0-A37C-2B54E8AC0F2A}" dt="2024-10-16T09:29:28.347" v="704" actId="27636"/>
          <ac:spMkLst>
            <pc:docMk/>
            <pc:sldMk cId="2189753277" sldId="550"/>
            <ac:spMk id="3" creationId="{249DA7A2-E462-8C1D-01E3-9BF02377B491}"/>
          </ac:spMkLst>
        </pc:spChg>
        <pc:spChg chg="mod">
          <ac:chgData name="Premkumar Baskar" userId="ebc22c3c-6afc-433e-89b6-7d8c354f4e66" providerId="ADAL" clId="{7EC8AB84-56D4-4BC0-A37C-2B54E8AC0F2A}" dt="2024-10-16T09:34:07.578" v="718" actId="2711"/>
          <ac:spMkLst>
            <pc:docMk/>
            <pc:sldMk cId="2189753277" sldId="550"/>
            <ac:spMk id="4" creationId="{3D1D1E29-0926-3B0F-C66A-E29E762A5A19}"/>
          </ac:spMkLst>
        </pc:spChg>
        <pc:picChg chg="mod">
          <ac:chgData name="Premkumar Baskar" userId="ebc22c3c-6afc-433e-89b6-7d8c354f4e66" providerId="ADAL" clId="{7EC8AB84-56D4-4BC0-A37C-2B54E8AC0F2A}" dt="2024-10-16T09:29:17.710" v="702" actId="1076"/>
          <ac:picMkLst>
            <pc:docMk/>
            <pc:sldMk cId="2189753277" sldId="550"/>
            <ac:picMk id="2" creationId="{B6289555-AD25-ECE6-E2B4-F4779EE66BE7}"/>
          </ac:picMkLst>
        </pc:picChg>
      </pc:sldChg>
      <pc:sldChg chg="modSp mod">
        <pc:chgData name="Premkumar Baskar" userId="ebc22c3c-6afc-433e-89b6-7d8c354f4e66" providerId="ADAL" clId="{7EC8AB84-56D4-4BC0-A37C-2B54E8AC0F2A}" dt="2024-10-16T11:25:40.028" v="722" actId="2711"/>
        <pc:sldMkLst>
          <pc:docMk/>
          <pc:sldMk cId="3988077087" sldId="552"/>
        </pc:sldMkLst>
        <pc:spChg chg="mod">
          <ac:chgData name="Premkumar Baskar" userId="ebc22c3c-6afc-433e-89b6-7d8c354f4e66" providerId="ADAL" clId="{7EC8AB84-56D4-4BC0-A37C-2B54E8AC0F2A}" dt="2024-10-16T11:25:40.028" v="722" actId="2711"/>
          <ac:spMkLst>
            <pc:docMk/>
            <pc:sldMk cId="3988077087" sldId="552"/>
            <ac:spMk id="3" creationId="{A3D70F9A-B64A-7D23-DE17-92556A01BA20}"/>
          </ac:spMkLst>
        </pc:spChg>
      </pc:sldChg>
      <pc:sldChg chg="modSp mod">
        <pc:chgData name="Premkumar Baskar" userId="ebc22c3c-6afc-433e-89b6-7d8c354f4e66" providerId="ADAL" clId="{7EC8AB84-56D4-4BC0-A37C-2B54E8AC0F2A}" dt="2024-10-16T11:27:39.506" v="724" actId="120"/>
        <pc:sldMkLst>
          <pc:docMk/>
          <pc:sldMk cId="2687404528" sldId="553"/>
        </pc:sldMkLst>
        <pc:spChg chg="mod">
          <ac:chgData name="Premkumar Baskar" userId="ebc22c3c-6afc-433e-89b6-7d8c354f4e66" providerId="ADAL" clId="{7EC8AB84-56D4-4BC0-A37C-2B54E8AC0F2A}" dt="2024-10-16T11:27:39.506" v="724" actId="120"/>
          <ac:spMkLst>
            <pc:docMk/>
            <pc:sldMk cId="2687404528" sldId="553"/>
            <ac:spMk id="3" creationId="{C1B4335F-F095-0745-43CC-AD66FC97E256}"/>
          </ac:spMkLst>
        </pc:spChg>
      </pc:sldChg>
      <pc:sldChg chg="modSp mod">
        <pc:chgData name="Premkumar Baskar" userId="ebc22c3c-6afc-433e-89b6-7d8c354f4e66" providerId="ADAL" clId="{7EC8AB84-56D4-4BC0-A37C-2B54E8AC0F2A}" dt="2024-10-16T11:32:18.431" v="734" actId="14100"/>
        <pc:sldMkLst>
          <pc:docMk/>
          <pc:sldMk cId="2553418809" sldId="554"/>
        </pc:sldMkLst>
        <pc:spChg chg="mod">
          <ac:chgData name="Premkumar Baskar" userId="ebc22c3c-6afc-433e-89b6-7d8c354f4e66" providerId="ADAL" clId="{7EC8AB84-56D4-4BC0-A37C-2B54E8AC0F2A}" dt="2024-10-16T11:30:06.670" v="728" actId="20577"/>
          <ac:spMkLst>
            <pc:docMk/>
            <pc:sldMk cId="2553418809" sldId="554"/>
            <ac:spMk id="3" creationId="{BE454F3E-9797-099E-10AC-48C82C52EC44}"/>
          </ac:spMkLst>
        </pc:spChg>
        <pc:spChg chg="mod">
          <ac:chgData name="Premkumar Baskar" userId="ebc22c3c-6afc-433e-89b6-7d8c354f4e66" providerId="ADAL" clId="{7EC8AB84-56D4-4BC0-A37C-2B54E8AC0F2A}" dt="2024-10-16T11:30:26.382" v="730" actId="120"/>
          <ac:spMkLst>
            <pc:docMk/>
            <pc:sldMk cId="2553418809" sldId="554"/>
            <ac:spMk id="4" creationId="{D504C26D-7228-C27D-C42C-337145DE5701}"/>
          </ac:spMkLst>
        </pc:spChg>
        <pc:picChg chg="mod">
          <ac:chgData name="Premkumar Baskar" userId="ebc22c3c-6afc-433e-89b6-7d8c354f4e66" providerId="ADAL" clId="{7EC8AB84-56D4-4BC0-A37C-2B54E8AC0F2A}" dt="2024-10-16T11:29:38.808" v="726" actId="1076"/>
          <ac:picMkLst>
            <pc:docMk/>
            <pc:sldMk cId="2553418809" sldId="554"/>
            <ac:picMk id="2" creationId="{B6289555-AD25-ECE6-E2B4-F4779EE66BE7}"/>
          </ac:picMkLst>
        </pc:picChg>
        <pc:picChg chg="mod">
          <ac:chgData name="Premkumar Baskar" userId="ebc22c3c-6afc-433e-89b6-7d8c354f4e66" providerId="ADAL" clId="{7EC8AB84-56D4-4BC0-A37C-2B54E8AC0F2A}" dt="2024-10-16T11:32:18.431" v="734" actId="14100"/>
          <ac:picMkLst>
            <pc:docMk/>
            <pc:sldMk cId="2553418809" sldId="554"/>
            <ac:picMk id="7" creationId="{2BA9AADD-53DE-225B-48B8-B902BA60930E}"/>
          </ac:picMkLst>
        </pc:picChg>
      </pc:sldChg>
      <pc:sldChg chg="modSp mod">
        <pc:chgData name="Premkumar Baskar" userId="ebc22c3c-6afc-433e-89b6-7d8c354f4e66" providerId="ADAL" clId="{7EC8AB84-56D4-4BC0-A37C-2B54E8AC0F2A}" dt="2024-10-16T11:36:10.729" v="740" actId="120"/>
        <pc:sldMkLst>
          <pc:docMk/>
          <pc:sldMk cId="1811142483" sldId="555"/>
        </pc:sldMkLst>
        <pc:spChg chg="mod">
          <ac:chgData name="Premkumar Baskar" userId="ebc22c3c-6afc-433e-89b6-7d8c354f4e66" providerId="ADAL" clId="{7EC8AB84-56D4-4BC0-A37C-2B54E8AC0F2A}" dt="2024-10-16T11:36:10.729" v="740" actId="120"/>
          <ac:spMkLst>
            <pc:docMk/>
            <pc:sldMk cId="1811142483" sldId="555"/>
            <ac:spMk id="3" creationId="{3FC2AC18-A1CB-02D6-1AC6-A582321266EB}"/>
          </ac:spMkLst>
        </pc:spChg>
      </pc:sldChg>
      <pc:sldChg chg="modSp mod">
        <pc:chgData name="Premkumar Baskar" userId="ebc22c3c-6afc-433e-89b6-7d8c354f4e66" providerId="ADAL" clId="{7EC8AB84-56D4-4BC0-A37C-2B54E8AC0F2A}" dt="2024-10-16T11:39:10.818" v="743" actId="120"/>
        <pc:sldMkLst>
          <pc:docMk/>
          <pc:sldMk cId="2426797948" sldId="556"/>
        </pc:sldMkLst>
        <pc:spChg chg="mod">
          <ac:chgData name="Premkumar Baskar" userId="ebc22c3c-6afc-433e-89b6-7d8c354f4e66" providerId="ADAL" clId="{7EC8AB84-56D4-4BC0-A37C-2B54E8AC0F2A}" dt="2024-10-16T11:39:10.818" v="743" actId="120"/>
          <ac:spMkLst>
            <pc:docMk/>
            <pc:sldMk cId="2426797948" sldId="556"/>
            <ac:spMk id="3" creationId="{D74FBFCC-C133-01C3-E868-B957CC0684AE}"/>
          </ac:spMkLst>
        </pc:spChg>
        <pc:spChg chg="mod">
          <ac:chgData name="Premkumar Baskar" userId="ebc22c3c-6afc-433e-89b6-7d8c354f4e66" providerId="ADAL" clId="{7EC8AB84-56D4-4BC0-A37C-2B54E8AC0F2A}" dt="2024-10-16T11:38:45.108" v="741" actId="108"/>
          <ac:spMkLst>
            <pc:docMk/>
            <pc:sldMk cId="2426797948" sldId="556"/>
            <ac:spMk id="4" creationId="{6C3183AB-E1D0-3710-9617-D05572DF0036}"/>
          </ac:spMkLst>
        </pc:spChg>
      </pc:sldChg>
      <pc:sldChg chg="modSp mod">
        <pc:chgData name="Premkumar Baskar" userId="ebc22c3c-6afc-433e-89b6-7d8c354f4e66" providerId="ADAL" clId="{7EC8AB84-56D4-4BC0-A37C-2B54E8AC0F2A}" dt="2024-10-16T11:40:07.909" v="745" actId="120"/>
        <pc:sldMkLst>
          <pc:docMk/>
          <pc:sldMk cId="3192670944" sldId="557"/>
        </pc:sldMkLst>
        <pc:spChg chg="mod">
          <ac:chgData name="Premkumar Baskar" userId="ebc22c3c-6afc-433e-89b6-7d8c354f4e66" providerId="ADAL" clId="{7EC8AB84-56D4-4BC0-A37C-2B54E8AC0F2A}" dt="2024-10-16T11:40:07.909" v="745" actId="120"/>
          <ac:spMkLst>
            <pc:docMk/>
            <pc:sldMk cId="3192670944" sldId="557"/>
            <ac:spMk id="3" creationId="{F8392A52-2799-CA74-02D4-5D9E05DA587D}"/>
          </ac:spMkLst>
        </pc:spChg>
      </pc:sldChg>
      <pc:sldChg chg="modSp mod">
        <pc:chgData name="Premkumar Baskar" userId="ebc22c3c-6afc-433e-89b6-7d8c354f4e66" providerId="ADAL" clId="{7EC8AB84-56D4-4BC0-A37C-2B54E8AC0F2A}" dt="2024-10-16T11:42:22.976" v="750" actId="20577"/>
        <pc:sldMkLst>
          <pc:docMk/>
          <pc:sldMk cId="1011357249" sldId="558"/>
        </pc:sldMkLst>
        <pc:spChg chg="mod">
          <ac:chgData name="Premkumar Baskar" userId="ebc22c3c-6afc-433e-89b6-7d8c354f4e66" providerId="ADAL" clId="{7EC8AB84-56D4-4BC0-A37C-2B54E8AC0F2A}" dt="2024-10-16T11:42:22.976" v="750" actId="20577"/>
          <ac:spMkLst>
            <pc:docMk/>
            <pc:sldMk cId="1011357249" sldId="558"/>
            <ac:spMk id="3" creationId="{7CAD29EE-632C-F6A9-F771-3A072FFC080A}"/>
          </ac:spMkLst>
        </pc:spChg>
        <pc:spChg chg="mod">
          <ac:chgData name="Premkumar Baskar" userId="ebc22c3c-6afc-433e-89b6-7d8c354f4e66" providerId="ADAL" clId="{7EC8AB84-56D4-4BC0-A37C-2B54E8AC0F2A}" dt="2024-10-16T11:41:05.942" v="749" actId="120"/>
          <ac:spMkLst>
            <pc:docMk/>
            <pc:sldMk cId="1011357249" sldId="558"/>
            <ac:spMk id="4" creationId="{7E3BF38C-34FC-281F-E511-7CB94D617C94}"/>
          </ac:spMkLst>
        </pc:spChg>
      </pc:sldChg>
      <pc:sldChg chg="modSp mod">
        <pc:chgData name="Premkumar Baskar" userId="ebc22c3c-6afc-433e-89b6-7d8c354f4e66" providerId="ADAL" clId="{7EC8AB84-56D4-4BC0-A37C-2B54E8AC0F2A}" dt="2024-10-16T11:42:38.708" v="752" actId="120"/>
        <pc:sldMkLst>
          <pc:docMk/>
          <pc:sldMk cId="4035257001" sldId="559"/>
        </pc:sldMkLst>
        <pc:spChg chg="mod">
          <ac:chgData name="Premkumar Baskar" userId="ebc22c3c-6afc-433e-89b6-7d8c354f4e66" providerId="ADAL" clId="{7EC8AB84-56D4-4BC0-A37C-2B54E8AC0F2A}" dt="2024-10-16T11:42:38.708" v="752" actId="120"/>
          <ac:spMkLst>
            <pc:docMk/>
            <pc:sldMk cId="4035257001" sldId="559"/>
            <ac:spMk id="3" creationId="{5FE129BD-26F1-1D3F-9736-DE1A5FBDDD15}"/>
          </ac:spMkLst>
        </pc:spChg>
      </pc:sldChg>
      <pc:sldChg chg="modSp mod">
        <pc:chgData name="Premkumar Baskar" userId="ebc22c3c-6afc-433e-89b6-7d8c354f4e66" providerId="ADAL" clId="{7EC8AB84-56D4-4BC0-A37C-2B54E8AC0F2A}" dt="2024-10-16T11:43:23.148" v="755" actId="108"/>
        <pc:sldMkLst>
          <pc:docMk/>
          <pc:sldMk cId="2369140966" sldId="561"/>
        </pc:sldMkLst>
        <pc:spChg chg="mod">
          <ac:chgData name="Premkumar Baskar" userId="ebc22c3c-6afc-433e-89b6-7d8c354f4e66" providerId="ADAL" clId="{7EC8AB84-56D4-4BC0-A37C-2B54E8AC0F2A}" dt="2024-10-16T11:43:23.148" v="755" actId="108"/>
          <ac:spMkLst>
            <pc:docMk/>
            <pc:sldMk cId="2369140966" sldId="561"/>
            <ac:spMk id="3" creationId="{E43C67C3-E28F-9522-DFF6-DCE7B555AE5C}"/>
          </ac:spMkLst>
        </pc:spChg>
        <pc:spChg chg="mod">
          <ac:chgData name="Premkumar Baskar" userId="ebc22c3c-6afc-433e-89b6-7d8c354f4e66" providerId="ADAL" clId="{7EC8AB84-56D4-4BC0-A37C-2B54E8AC0F2A}" dt="2024-10-16T11:43:02.074" v="754" actId="120"/>
          <ac:spMkLst>
            <pc:docMk/>
            <pc:sldMk cId="2369140966" sldId="561"/>
            <ac:spMk id="4" creationId="{4072C636-8BB1-D52D-FA0C-D39588A539EA}"/>
          </ac:spMkLst>
        </pc:spChg>
      </pc:sldChg>
      <pc:sldChg chg="modSp mod">
        <pc:chgData name="Premkumar Baskar" userId="ebc22c3c-6afc-433e-89b6-7d8c354f4e66" providerId="ADAL" clId="{7EC8AB84-56D4-4BC0-A37C-2B54E8AC0F2A}" dt="2024-10-16T11:43:47.346" v="757" actId="120"/>
        <pc:sldMkLst>
          <pc:docMk/>
          <pc:sldMk cId="1315021237" sldId="562"/>
        </pc:sldMkLst>
        <pc:spChg chg="mod">
          <ac:chgData name="Premkumar Baskar" userId="ebc22c3c-6afc-433e-89b6-7d8c354f4e66" providerId="ADAL" clId="{7EC8AB84-56D4-4BC0-A37C-2B54E8AC0F2A}" dt="2024-10-16T11:43:47.346" v="757" actId="120"/>
          <ac:spMkLst>
            <pc:docMk/>
            <pc:sldMk cId="1315021237" sldId="562"/>
            <ac:spMk id="3" creationId="{80853D0E-DB2E-CF83-AC3A-33C8EADB63FF}"/>
          </ac:spMkLst>
        </pc:spChg>
      </pc:sldChg>
      <pc:sldChg chg="modSp mod">
        <pc:chgData name="Premkumar Baskar" userId="ebc22c3c-6afc-433e-89b6-7d8c354f4e66" providerId="ADAL" clId="{7EC8AB84-56D4-4BC0-A37C-2B54E8AC0F2A}" dt="2024-10-16T11:44:32.507" v="759" actId="120"/>
        <pc:sldMkLst>
          <pc:docMk/>
          <pc:sldMk cId="642965383" sldId="563"/>
        </pc:sldMkLst>
        <pc:spChg chg="mod">
          <ac:chgData name="Premkumar Baskar" userId="ebc22c3c-6afc-433e-89b6-7d8c354f4e66" providerId="ADAL" clId="{7EC8AB84-56D4-4BC0-A37C-2B54E8AC0F2A}" dt="2024-10-16T11:44:32.507" v="759" actId="120"/>
          <ac:spMkLst>
            <pc:docMk/>
            <pc:sldMk cId="642965383" sldId="563"/>
            <ac:spMk id="3" creationId="{7623516E-4FD1-4D71-FE05-B0F7A0820679}"/>
          </ac:spMkLst>
        </pc:spChg>
      </pc:sldChg>
      <pc:sldChg chg="modSp mod">
        <pc:chgData name="Premkumar Baskar" userId="ebc22c3c-6afc-433e-89b6-7d8c354f4e66" providerId="ADAL" clId="{7EC8AB84-56D4-4BC0-A37C-2B54E8AC0F2A}" dt="2024-10-16T11:23:40.116" v="720" actId="2711"/>
        <pc:sldMkLst>
          <pc:docMk/>
          <pc:sldMk cId="996778957" sldId="564"/>
        </pc:sldMkLst>
        <pc:spChg chg="mod">
          <ac:chgData name="Premkumar Baskar" userId="ebc22c3c-6afc-433e-89b6-7d8c354f4e66" providerId="ADAL" clId="{7EC8AB84-56D4-4BC0-A37C-2B54E8AC0F2A}" dt="2024-10-16T11:23:40.116" v="720" actId="2711"/>
          <ac:spMkLst>
            <pc:docMk/>
            <pc:sldMk cId="996778957" sldId="564"/>
            <ac:spMk id="3" creationId="{D34A069A-3558-1F72-68D9-CE43C5B9E4B0}"/>
          </ac:spMkLst>
        </pc:spChg>
      </pc:sldChg>
      <pc:sldChg chg="modSp mod">
        <pc:chgData name="Premkumar Baskar" userId="ebc22c3c-6afc-433e-89b6-7d8c354f4e66" providerId="ADAL" clId="{7EC8AB84-56D4-4BC0-A37C-2B54E8AC0F2A}" dt="2024-10-16T11:24:27.585" v="721" actId="108"/>
        <pc:sldMkLst>
          <pc:docMk/>
          <pc:sldMk cId="2304255324" sldId="565"/>
        </pc:sldMkLst>
        <pc:spChg chg="mod">
          <ac:chgData name="Premkumar Baskar" userId="ebc22c3c-6afc-433e-89b6-7d8c354f4e66" providerId="ADAL" clId="{7EC8AB84-56D4-4BC0-A37C-2B54E8AC0F2A}" dt="2024-10-16T11:24:27.585" v="721" actId="108"/>
          <ac:spMkLst>
            <pc:docMk/>
            <pc:sldMk cId="2304255324" sldId="565"/>
            <ac:spMk id="3" creationId="{D34A069A-3558-1F72-68D9-CE43C5B9E4B0}"/>
          </ac:spMkLst>
        </pc:spChg>
      </pc:sldChg>
      <pc:sldChg chg="modSp mod">
        <pc:chgData name="Premkumar Baskar" userId="ebc22c3c-6afc-433e-89b6-7d8c354f4e66" providerId="ADAL" clId="{7EC8AB84-56D4-4BC0-A37C-2B54E8AC0F2A}" dt="2024-10-16T07:16:03.433" v="571" actId="120"/>
        <pc:sldMkLst>
          <pc:docMk/>
          <pc:sldMk cId="3907613192" sldId="566"/>
        </pc:sldMkLst>
        <pc:spChg chg="mod">
          <ac:chgData name="Premkumar Baskar" userId="ebc22c3c-6afc-433e-89b6-7d8c354f4e66" providerId="ADAL" clId="{7EC8AB84-56D4-4BC0-A37C-2B54E8AC0F2A}" dt="2024-10-16T07:15:46.951" v="569" actId="120"/>
          <ac:spMkLst>
            <pc:docMk/>
            <pc:sldMk cId="3907613192" sldId="566"/>
            <ac:spMk id="3" creationId="{308D380A-B8B7-6ABF-601E-C9205D5574F7}"/>
          </ac:spMkLst>
        </pc:spChg>
        <pc:spChg chg="mod">
          <ac:chgData name="Premkumar Baskar" userId="ebc22c3c-6afc-433e-89b6-7d8c354f4e66" providerId="ADAL" clId="{7EC8AB84-56D4-4BC0-A37C-2B54E8AC0F2A}" dt="2024-10-16T07:15:56.027" v="570" actId="120"/>
          <ac:spMkLst>
            <pc:docMk/>
            <pc:sldMk cId="3907613192" sldId="566"/>
            <ac:spMk id="4" creationId="{6EFD1621-237F-570B-60B3-47ABD52CA0BF}"/>
          </ac:spMkLst>
        </pc:spChg>
        <pc:spChg chg="mod">
          <ac:chgData name="Premkumar Baskar" userId="ebc22c3c-6afc-433e-89b6-7d8c354f4e66" providerId="ADAL" clId="{7EC8AB84-56D4-4BC0-A37C-2B54E8AC0F2A}" dt="2024-10-16T06:29:29.515" v="547" actId="27636"/>
          <ac:spMkLst>
            <pc:docMk/>
            <pc:sldMk cId="3907613192" sldId="566"/>
            <ac:spMk id="5" creationId="{643C48A9-C6D6-EB0A-E89A-6A5AC52D55EA}"/>
          </ac:spMkLst>
        </pc:spChg>
        <pc:spChg chg="mod">
          <ac:chgData name="Premkumar Baskar" userId="ebc22c3c-6afc-433e-89b6-7d8c354f4e66" providerId="ADAL" clId="{7EC8AB84-56D4-4BC0-A37C-2B54E8AC0F2A}" dt="2024-10-16T06:29:48.116" v="548" actId="2711"/>
          <ac:spMkLst>
            <pc:docMk/>
            <pc:sldMk cId="3907613192" sldId="566"/>
            <ac:spMk id="6" creationId="{3F8A5E22-78E1-B5D6-1950-EA5B2617E1CC}"/>
          </ac:spMkLst>
        </pc:spChg>
        <pc:spChg chg="mod">
          <ac:chgData name="Premkumar Baskar" userId="ebc22c3c-6afc-433e-89b6-7d8c354f4e66" providerId="ADAL" clId="{7EC8AB84-56D4-4BC0-A37C-2B54E8AC0F2A}" dt="2024-10-16T07:16:03.433" v="571" actId="120"/>
          <ac:spMkLst>
            <pc:docMk/>
            <pc:sldMk cId="3907613192" sldId="566"/>
            <ac:spMk id="9" creationId="{5F1EC4EC-D2CF-F3B5-6758-C763B055A7EB}"/>
          </ac:spMkLst>
        </pc:spChg>
      </pc:sldChg>
      <pc:sldChg chg="modSp mod">
        <pc:chgData name="Premkumar Baskar" userId="ebc22c3c-6afc-433e-89b6-7d8c354f4e66" providerId="ADAL" clId="{7EC8AB84-56D4-4BC0-A37C-2B54E8AC0F2A}" dt="2024-10-16T11:45:37.966" v="763" actId="120"/>
        <pc:sldMkLst>
          <pc:docMk/>
          <pc:sldMk cId="3357521648" sldId="572"/>
        </pc:sldMkLst>
        <pc:spChg chg="mod">
          <ac:chgData name="Premkumar Baskar" userId="ebc22c3c-6afc-433e-89b6-7d8c354f4e66" providerId="ADAL" clId="{7EC8AB84-56D4-4BC0-A37C-2B54E8AC0F2A}" dt="2024-10-16T11:44:58.721" v="761" actId="20577"/>
          <ac:spMkLst>
            <pc:docMk/>
            <pc:sldMk cId="3357521648" sldId="572"/>
            <ac:spMk id="3" creationId="{54A22FAA-2796-6858-C729-7D03290C3E30}"/>
          </ac:spMkLst>
        </pc:spChg>
        <pc:spChg chg="mod">
          <ac:chgData name="Premkumar Baskar" userId="ebc22c3c-6afc-433e-89b6-7d8c354f4e66" providerId="ADAL" clId="{7EC8AB84-56D4-4BC0-A37C-2B54E8AC0F2A}" dt="2024-10-16T11:45:37.966" v="763" actId="120"/>
          <ac:spMkLst>
            <pc:docMk/>
            <pc:sldMk cId="3357521648" sldId="572"/>
            <ac:spMk id="4" creationId="{B69BC4C6-39A8-3BAE-8B6F-F9F143BC6386}"/>
          </ac:spMkLst>
        </pc:spChg>
      </pc:sldChg>
      <pc:sldChg chg="modSp mod">
        <pc:chgData name="Premkumar Baskar" userId="ebc22c3c-6afc-433e-89b6-7d8c354f4e66" providerId="ADAL" clId="{7EC8AB84-56D4-4BC0-A37C-2B54E8AC0F2A}" dt="2024-10-16T11:46:51.266" v="768" actId="2711"/>
        <pc:sldMkLst>
          <pc:docMk/>
          <pc:sldMk cId="318212644" sldId="573"/>
        </pc:sldMkLst>
        <pc:spChg chg="mod">
          <ac:chgData name="Premkumar Baskar" userId="ebc22c3c-6afc-433e-89b6-7d8c354f4e66" providerId="ADAL" clId="{7EC8AB84-56D4-4BC0-A37C-2B54E8AC0F2A}" dt="2024-10-16T11:46:29.275" v="766" actId="108"/>
          <ac:spMkLst>
            <pc:docMk/>
            <pc:sldMk cId="318212644" sldId="573"/>
            <ac:spMk id="3" creationId="{B9114D4C-C3A2-3D38-DA46-30AE9DC10F48}"/>
          </ac:spMkLst>
        </pc:spChg>
        <pc:spChg chg="mod">
          <ac:chgData name="Premkumar Baskar" userId="ebc22c3c-6afc-433e-89b6-7d8c354f4e66" providerId="ADAL" clId="{7EC8AB84-56D4-4BC0-A37C-2B54E8AC0F2A}" dt="2024-10-16T11:46:51.266" v="768" actId="2711"/>
          <ac:spMkLst>
            <pc:docMk/>
            <pc:sldMk cId="318212644" sldId="573"/>
            <ac:spMk id="4" creationId="{89645F6E-FBC9-9F3A-B59F-6839DF525D6E}"/>
          </ac:spMkLst>
        </pc:spChg>
      </pc:sldChg>
      <pc:sldChg chg="modSp mod">
        <pc:chgData name="Premkumar Baskar" userId="ebc22c3c-6afc-433e-89b6-7d8c354f4e66" providerId="ADAL" clId="{7EC8AB84-56D4-4BC0-A37C-2B54E8AC0F2A}" dt="2024-10-16T11:46:14.160" v="765" actId="2711"/>
        <pc:sldMkLst>
          <pc:docMk/>
          <pc:sldMk cId="4031761795" sldId="574"/>
        </pc:sldMkLst>
        <pc:spChg chg="mod">
          <ac:chgData name="Premkumar Baskar" userId="ebc22c3c-6afc-433e-89b6-7d8c354f4e66" providerId="ADAL" clId="{7EC8AB84-56D4-4BC0-A37C-2B54E8AC0F2A}" dt="2024-10-16T11:46:14.160" v="765" actId="2711"/>
          <ac:spMkLst>
            <pc:docMk/>
            <pc:sldMk cId="4031761795" sldId="574"/>
            <ac:spMk id="4" creationId="{0E7B5B0B-138D-3A44-15DD-1B7BF58A3B9D}"/>
          </ac:spMkLst>
        </pc:spChg>
      </pc:sldChg>
      <pc:sldChg chg="modSp mod">
        <pc:chgData name="Premkumar Baskar" userId="ebc22c3c-6afc-433e-89b6-7d8c354f4e66" providerId="ADAL" clId="{7EC8AB84-56D4-4BC0-A37C-2B54E8AC0F2A}" dt="2024-10-16T11:47:17.044" v="770" actId="120"/>
        <pc:sldMkLst>
          <pc:docMk/>
          <pc:sldMk cId="3603912411" sldId="576"/>
        </pc:sldMkLst>
        <pc:spChg chg="mod">
          <ac:chgData name="Premkumar Baskar" userId="ebc22c3c-6afc-433e-89b6-7d8c354f4e66" providerId="ADAL" clId="{7EC8AB84-56D4-4BC0-A37C-2B54E8AC0F2A}" dt="2024-10-16T11:47:17.044" v="770" actId="120"/>
          <ac:spMkLst>
            <pc:docMk/>
            <pc:sldMk cId="3603912411" sldId="576"/>
            <ac:spMk id="4" creationId="{2542726D-B633-2F4E-B080-6495A073B978}"/>
          </ac:spMkLst>
        </pc:spChg>
      </pc:sldChg>
      <pc:sldChg chg="modSp add del mod">
        <pc:chgData name="Premkumar Baskar" userId="ebc22c3c-6afc-433e-89b6-7d8c354f4e66" providerId="ADAL" clId="{7EC8AB84-56D4-4BC0-A37C-2B54E8AC0F2A}" dt="2024-10-15T12:36:45.627" v="475" actId="2696"/>
        <pc:sldMkLst>
          <pc:docMk/>
          <pc:sldMk cId="2331103291" sldId="577"/>
        </pc:sldMkLst>
        <pc:graphicFrameChg chg="mod modGraphic">
          <ac:chgData name="Premkumar Baskar" userId="ebc22c3c-6afc-433e-89b6-7d8c354f4e66" providerId="ADAL" clId="{7EC8AB84-56D4-4BC0-A37C-2B54E8AC0F2A}" dt="2024-10-15T12:28:30.720" v="461"/>
          <ac:graphicFrameMkLst>
            <pc:docMk/>
            <pc:sldMk cId="2331103291" sldId="577"/>
            <ac:graphicFrameMk id="4" creationId="{58051DFE-5D9B-1F50-DA50-7617E2FFFA15}"/>
          </ac:graphicFrameMkLst>
        </pc:graphicFrameChg>
      </pc:sldChg>
      <pc:sldChg chg="modSp add mod">
        <pc:chgData name="Premkumar Baskar" userId="ebc22c3c-6afc-433e-89b6-7d8c354f4e66" providerId="ADAL" clId="{7EC8AB84-56D4-4BC0-A37C-2B54E8AC0F2A}" dt="2024-10-15T12:58:15.922" v="515" actId="14100"/>
        <pc:sldMkLst>
          <pc:docMk/>
          <pc:sldMk cId="2080744124" sldId="578"/>
        </pc:sldMkLst>
        <pc:graphicFrameChg chg="mod modGraphic">
          <ac:chgData name="Premkumar Baskar" userId="ebc22c3c-6afc-433e-89b6-7d8c354f4e66" providerId="ADAL" clId="{7EC8AB84-56D4-4BC0-A37C-2B54E8AC0F2A}" dt="2024-10-15T12:58:15.922" v="515" actId="14100"/>
          <ac:graphicFrameMkLst>
            <pc:docMk/>
            <pc:sldMk cId="2080744124" sldId="578"/>
            <ac:graphicFrameMk id="4" creationId="{58051DFE-5D9B-1F50-DA50-7617E2FFFA15}"/>
          </ac:graphicFrameMkLst>
        </pc:graphicFrameChg>
      </pc:sldChg>
      <pc:sldChg chg="modSp add mod">
        <pc:chgData name="Premkumar Baskar" userId="ebc22c3c-6afc-433e-89b6-7d8c354f4e66" providerId="ADAL" clId="{7EC8AB84-56D4-4BC0-A37C-2B54E8AC0F2A}" dt="2024-10-15T13:02:39.445" v="529" actId="21"/>
        <pc:sldMkLst>
          <pc:docMk/>
          <pc:sldMk cId="3755083655" sldId="579"/>
        </pc:sldMkLst>
        <pc:graphicFrameChg chg="mod modGraphic">
          <ac:chgData name="Premkumar Baskar" userId="ebc22c3c-6afc-433e-89b6-7d8c354f4e66" providerId="ADAL" clId="{7EC8AB84-56D4-4BC0-A37C-2B54E8AC0F2A}" dt="2024-10-15T13:02:39.445" v="529" actId="21"/>
          <ac:graphicFrameMkLst>
            <pc:docMk/>
            <pc:sldMk cId="3755083655" sldId="579"/>
            <ac:graphicFrameMk id="4" creationId="{58051DFE-5D9B-1F50-DA50-7617E2FFFA15}"/>
          </ac:graphicFrameMkLst>
        </pc:graphicFrameChg>
      </pc:sldChg>
      <pc:sldChg chg="add">
        <pc:chgData name="Premkumar Baskar" userId="ebc22c3c-6afc-433e-89b6-7d8c354f4e66" providerId="ADAL" clId="{7EC8AB84-56D4-4BC0-A37C-2B54E8AC0F2A}" dt="2024-10-15T13:03:04.787" v="531"/>
        <pc:sldMkLst>
          <pc:docMk/>
          <pc:sldMk cId="681611341" sldId="5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5611A-D103-AE4A-AF11-69F48E872C8B}" type="datetimeFigureOut">
              <a:rPr lang="en-US" smtClean="0"/>
              <a:t>10/3/2025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9CFA6-8C68-0943-80D2-57D8206AA2C0}" type="slidenum">
              <a:rPr lang="en-US" smtClean="0"/>
              <a:t>‹#›</a:t>
            </a:fld>
            <a:endParaRPr lang="en-US" dirty="0"/>
          </a:p>
        </p:txBody>
      </p:sp>
    </p:spTree>
    <p:extLst>
      <p:ext uri="{BB962C8B-B14F-4D97-AF65-F5344CB8AC3E}">
        <p14:creationId xmlns:p14="http://schemas.microsoft.com/office/powerpoint/2010/main" val="335689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139CFA6-8C68-0943-80D2-57D8206AA2C0}" type="slidenum">
              <a:rPr lang="en-US" smtClean="0"/>
              <a:t>1</a:t>
            </a:fld>
            <a:endParaRPr lang="en-US" dirty="0"/>
          </a:p>
        </p:txBody>
      </p:sp>
    </p:spTree>
    <p:extLst>
      <p:ext uri="{BB962C8B-B14F-4D97-AF65-F5344CB8AC3E}">
        <p14:creationId xmlns:p14="http://schemas.microsoft.com/office/powerpoint/2010/main" val="169878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4F3A-980E-4B74-0798-80B8A6B30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50F0C-3914-AF33-AD69-079AFF49A0C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092C301-64AD-6592-F869-A255D996EC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363172-212F-6D86-6168-8900D26B7F07}"/>
              </a:ext>
            </a:extLst>
          </p:cNvPr>
          <p:cNvSpPr>
            <a:spLocks noGrp="1"/>
          </p:cNvSpPr>
          <p:nvPr>
            <p:ph type="sldNum" sz="quarter" idx="5"/>
          </p:nvPr>
        </p:nvSpPr>
        <p:spPr/>
        <p:txBody>
          <a:bodyPr/>
          <a:lstStyle/>
          <a:p>
            <a:fld id="{D139CFA6-8C68-0943-80D2-57D8206AA2C0}" type="slidenum">
              <a:rPr lang="en-US" smtClean="0"/>
              <a:t>10</a:t>
            </a:fld>
            <a:endParaRPr lang="en-US" dirty="0"/>
          </a:p>
        </p:txBody>
      </p:sp>
    </p:spTree>
    <p:extLst>
      <p:ext uri="{BB962C8B-B14F-4D97-AF65-F5344CB8AC3E}">
        <p14:creationId xmlns:p14="http://schemas.microsoft.com/office/powerpoint/2010/main" val="3428860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96168-DA42-190F-AC54-67580CA92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E9B8B-B37F-1ED7-1342-178775F48A0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DFD37F4-2CB7-20E5-1853-CE65AEC82C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9D301A-C71B-4347-7970-D6D689662B8D}"/>
              </a:ext>
            </a:extLst>
          </p:cNvPr>
          <p:cNvSpPr>
            <a:spLocks noGrp="1"/>
          </p:cNvSpPr>
          <p:nvPr>
            <p:ph type="sldNum" sz="quarter" idx="5"/>
          </p:nvPr>
        </p:nvSpPr>
        <p:spPr/>
        <p:txBody>
          <a:bodyPr/>
          <a:lstStyle/>
          <a:p>
            <a:fld id="{D139CFA6-8C68-0943-80D2-57D8206AA2C0}" type="slidenum">
              <a:rPr lang="en-US" smtClean="0"/>
              <a:t>11</a:t>
            </a:fld>
            <a:endParaRPr lang="en-US" dirty="0"/>
          </a:p>
        </p:txBody>
      </p:sp>
    </p:spTree>
    <p:extLst>
      <p:ext uri="{BB962C8B-B14F-4D97-AF65-F5344CB8AC3E}">
        <p14:creationId xmlns:p14="http://schemas.microsoft.com/office/powerpoint/2010/main" val="853527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6DFC7-4C8D-B046-353E-166E36EE8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37526-81C0-5E65-B9EF-AFA6867EF44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2DA7C03-A697-2887-7799-719471F68E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19133E-D5A8-599C-9D4A-5E70E421AE89}"/>
              </a:ext>
            </a:extLst>
          </p:cNvPr>
          <p:cNvSpPr>
            <a:spLocks noGrp="1"/>
          </p:cNvSpPr>
          <p:nvPr>
            <p:ph type="sldNum" sz="quarter" idx="5"/>
          </p:nvPr>
        </p:nvSpPr>
        <p:spPr/>
        <p:txBody>
          <a:bodyPr/>
          <a:lstStyle/>
          <a:p>
            <a:fld id="{D139CFA6-8C68-0943-80D2-57D8206AA2C0}" type="slidenum">
              <a:rPr lang="en-US" smtClean="0"/>
              <a:t>12</a:t>
            </a:fld>
            <a:endParaRPr lang="en-US" dirty="0"/>
          </a:p>
        </p:txBody>
      </p:sp>
    </p:spTree>
    <p:extLst>
      <p:ext uri="{BB962C8B-B14F-4D97-AF65-F5344CB8AC3E}">
        <p14:creationId xmlns:p14="http://schemas.microsoft.com/office/powerpoint/2010/main" val="2112042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A3F2-A902-C950-058C-9C2A8439E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66EB1-759B-EC42-6E7D-605A082EF87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0357C70-BFD7-5E8D-8CF5-56F36B3803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DBDA4E-A3D5-13A8-C8C4-0F99CDB8E7DD}"/>
              </a:ext>
            </a:extLst>
          </p:cNvPr>
          <p:cNvSpPr>
            <a:spLocks noGrp="1"/>
          </p:cNvSpPr>
          <p:nvPr>
            <p:ph type="sldNum" sz="quarter" idx="5"/>
          </p:nvPr>
        </p:nvSpPr>
        <p:spPr/>
        <p:txBody>
          <a:bodyPr/>
          <a:lstStyle/>
          <a:p>
            <a:fld id="{D139CFA6-8C68-0943-80D2-57D8206AA2C0}" type="slidenum">
              <a:rPr lang="en-US" smtClean="0"/>
              <a:t>13</a:t>
            </a:fld>
            <a:endParaRPr lang="en-US" dirty="0"/>
          </a:p>
        </p:txBody>
      </p:sp>
    </p:spTree>
    <p:extLst>
      <p:ext uri="{BB962C8B-B14F-4D97-AF65-F5344CB8AC3E}">
        <p14:creationId xmlns:p14="http://schemas.microsoft.com/office/powerpoint/2010/main" val="2158064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A7D1C-F3DC-070F-E1EA-F6FD01816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A9C8D-A238-3E09-471C-A4A4B298934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597D037-CD4D-1554-B3EA-0E63ED1F5C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9E839B-1E90-6C71-FBE3-5148458D8DDA}"/>
              </a:ext>
            </a:extLst>
          </p:cNvPr>
          <p:cNvSpPr>
            <a:spLocks noGrp="1"/>
          </p:cNvSpPr>
          <p:nvPr>
            <p:ph type="sldNum" sz="quarter" idx="5"/>
          </p:nvPr>
        </p:nvSpPr>
        <p:spPr/>
        <p:txBody>
          <a:bodyPr/>
          <a:lstStyle/>
          <a:p>
            <a:fld id="{D139CFA6-8C68-0943-80D2-57D8206AA2C0}" type="slidenum">
              <a:rPr lang="en-US" smtClean="0"/>
              <a:t>14</a:t>
            </a:fld>
            <a:endParaRPr lang="en-US" dirty="0"/>
          </a:p>
        </p:txBody>
      </p:sp>
    </p:spTree>
    <p:extLst>
      <p:ext uri="{BB962C8B-B14F-4D97-AF65-F5344CB8AC3E}">
        <p14:creationId xmlns:p14="http://schemas.microsoft.com/office/powerpoint/2010/main" val="3673686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8A785-B9F7-1638-CAA0-8776DDFBB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4C84F-FBE2-4836-BBF2-F6438FCAD6C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1B6A539-9DB3-E816-7FF7-30FCB08D9C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BD5C07-F1A1-EF21-C37C-D8F03CC6A8A5}"/>
              </a:ext>
            </a:extLst>
          </p:cNvPr>
          <p:cNvSpPr>
            <a:spLocks noGrp="1"/>
          </p:cNvSpPr>
          <p:nvPr>
            <p:ph type="sldNum" sz="quarter" idx="5"/>
          </p:nvPr>
        </p:nvSpPr>
        <p:spPr/>
        <p:txBody>
          <a:bodyPr/>
          <a:lstStyle/>
          <a:p>
            <a:fld id="{D139CFA6-8C68-0943-80D2-57D8206AA2C0}" type="slidenum">
              <a:rPr lang="en-US" smtClean="0"/>
              <a:t>15</a:t>
            </a:fld>
            <a:endParaRPr lang="en-US" dirty="0"/>
          </a:p>
        </p:txBody>
      </p:sp>
    </p:spTree>
    <p:extLst>
      <p:ext uri="{BB962C8B-B14F-4D97-AF65-F5344CB8AC3E}">
        <p14:creationId xmlns:p14="http://schemas.microsoft.com/office/powerpoint/2010/main" val="2902169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3E88F-A79E-1765-BF00-D0A69726F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5B316-3928-8653-1DF2-16BF9C67D81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A8D7E97-9149-EC97-027F-ECB1FCEAC4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6FAE47-A058-64BC-86BF-40A7AEE41431}"/>
              </a:ext>
            </a:extLst>
          </p:cNvPr>
          <p:cNvSpPr>
            <a:spLocks noGrp="1"/>
          </p:cNvSpPr>
          <p:nvPr>
            <p:ph type="sldNum" sz="quarter" idx="5"/>
          </p:nvPr>
        </p:nvSpPr>
        <p:spPr/>
        <p:txBody>
          <a:bodyPr/>
          <a:lstStyle/>
          <a:p>
            <a:fld id="{D139CFA6-8C68-0943-80D2-57D8206AA2C0}" type="slidenum">
              <a:rPr lang="en-US" smtClean="0"/>
              <a:t>16</a:t>
            </a:fld>
            <a:endParaRPr lang="en-US" dirty="0"/>
          </a:p>
        </p:txBody>
      </p:sp>
    </p:spTree>
    <p:extLst>
      <p:ext uri="{BB962C8B-B14F-4D97-AF65-F5344CB8AC3E}">
        <p14:creationId xmlns:p14="http://schemas.microsoft.com/office/powerpoint/2010/main" val="93850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10C88-A72E-D1A1-3B2D-3BD9488F8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54D76-63D4-9E2C-E38D-65C2450B760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C787012-77A1-2084-1F53-ADA0D99750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E4566A-C12D-34B3-CD6A-5A70B0E5B77D}"/>
              </a:ext>
            </a:extLst>
          </p:cNvPr>
          <p:cNvSpPr>
            <a:spLocks noGrp="1"/>
          </p:cNvSpPr>
          <p:nvPr>
            <p:ph type="sldNum" sz="quarter" idx="5"/>
          </p:nvPr>
        </p:nvSpPr>
        <p:spPr/>
        <p:txBody>
          <a:bodyPr/>
          <a:lstStyle/>
          <a:p>
            <a:fld id="{D139CFA6-8C68-0943-80D2-57D8206AA2C0}" type="slidenum">
              <a:rPr lang="en-US" smtClean="0"/>
              <a:t>17</a:t>
            </a:fld>
            <a:endParaRPr lang="en-US" dirty="0"/>
          </a:p>
        </p:txBody>
      </p:sp>
    </p:spTree>
    <p:extLst>
      <p:ext uri="{BB962C8B-B14F-4D97-AF65-F5344CB8AC3E}">
        <p14:creationId xmlns:p14="http://schemas.microsoft.com/office/powerpoint/2010/main" val="1537456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5A0F9-FB5F-96F6-79F3-176D26CC1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D0C24-919F-E5DF-F711-7203ACE1F5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B949399-943F-5B58-4EA8-09F2D45420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D78FE9-1288-B227-3647-669B2F784777}"/>
              </a:ext>
            </a:extLst>
          </p:cNvPr>
          <p:cNvSpPr>
            <a:spLocks noGrp="1"/>
          </p:cNvSpPr>
          <p:nvPr>
            <p:ph type="sldNum" sz="quarter" idx="5"/>
          </p:nvPr>
        </p:nvSpPr>
        <p:spPr/>
        <p:txBody>
          <a:bodyPr/>
          <a:lstStyle/>
          <a:p>
            <a:fld id="{D139CFA6-8C68-0943-80D2-57D8206AA2C0}" type="slidenum">
              <a:rPr lang="en-US" smtClean="0"/>
              <a:t>18</a:t>
            </a:fld>
            <a:endParaRPr lang="en-US" dirty="0"/>
          </a:p>
        </p:txBody>
      </p:sp>
    </p:spTree>
    <p:extLst>
      <p:ext uri="{BB962C8B-B14F-4D97-AF65-F5344CB8AC3E}">
        <p14:creationId xmlns:p14="http://schemas.microsoft.com/office/powerpoint/2010/main" val="2353139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C5455-5B50-26F0-27E9-C3825F627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BDF9F-6F6B-EE16-1CE8-C8302115E6D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DE5FFE-EE19-D473-9E8F-9DE0B32723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B8E2AF-78A0-62BC-90F3-6CA0DDF05C61}"/>
              </a:ext>
            </a:extLst>
          </p:cNvPr>
          <p:cNvSpPr>
            <a:spLocks noGrp="1"/>
          </p:cNvSpPr>
          <p:nvPr>
            <p:ph type="sldNum" sz="quarter" idx="5"/>
          </p:nvPr>
        </p:nvSpPr>
        <p:spPr/>
        <p:txBody>
          <a:bodyPr/>
          <a:lstStyle/>
          <a:p>
            <a:fld id="{D139CFA6-8C68-0943-80D2-57D8206AA2C0}" type="slidenum">
              <a:rPr lang="en-US" smtClean="0"/>
              <a:t>19</a:t>
            </a:fld>
            <a:endParaRPr lang="en-US" dirty="0"/>
          </a:p>
        </p:txBody>
      </p:sp>
    </p:spTree>
    <p:extLst>
      <p:ext uri="{BB962C8B-B14F-4D97-AF65-F5344CB8AC3E}">
        <p14:creationId xmlns:p14="http://schemas.microsoft.com/office/powerpoint/2010/main" val="151535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a:t>
            </a:fld>
            <a:endParaRPr lang="en-US" dirty="0"/>
          </a:p>
        </p:txBody>
      </p:sp>
    </p:spTree>
    <p:extLst>
      <p:ext uri="{BB962C8B-B14F-4D97-AF65-F5344CB8AC3E}">
        <p14:creationId xmlns:p14="http://schemas.microsoft.com/office/powerpoint/2010/main" val="91553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9B5AF-089E-2EC5-2ABA-EF155E49D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8DA89-6E02-B410-DFEB-FAEFA181E74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944D83-08DF-B4F4-0917-8C3C1F314D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3C1E62-3D18-0F08-85C0-771CC022BB69}"/>
              </a:ext>
            </a:extLst>
          </p:cNvPr>
          <p:cNvSpPr>
            <a:spLocks noGrp="1"/>
          </p:cNvSpPr>
          <p:nvPr>
            <p:ph type="sldNum" sz="quarter" idx="5"/>
          </p:nvPr>
        </p:nvSpPr>
        <p:spPr/>
        <p:txBody>
          <a:bodyPr/>
          <a:lstStyle/>
          <a:p>
            <a:fld id="{D139CFA6-8C68-0943-80D2-57D8206AA2C0}" type="slidenum">
              <a:rPr lang="en-US" smtClean="0"/>
              <a:t>20</a:t>
            </a:fld>
            <a:endParaRPr lang="en-US" dirty="0"/>
          </a:p>
        </p:txBody>
      </p:sp>
    </p:spTree>
    <p:extLst>
      <p:ext uri="{BB962C8B-B14F-4D97-AF65-F5344CB8AC3E}">
        <p14:creationId xmlns:p14="http://schemas.microsoft.com/office/powerpoint/2010/main" val="3496948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BA525-FED1-8277-025F-9CABB6165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36870-A4E2-7151-97C7-31943991EB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557173-5600-7FE8-0EFE-AF64B3E8E8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A37767-7C7B-89AA-A3BF-37CA9BB22B22}"/>
              </a:ext>
            </a:extLst>
          </p:cNvPr>
          <p:cNvSpPr>
            <a:spLocks noGrp="1"/>
          </p:cNvSpPr>
          <p:nvPr>
            <p:ph type="sldNum" sz="quarter" idx="5"/>
          </p:nvPr>
        </p:nvSpPr>
        <p:spPr/>
        <p:txBody>
          <a:bodyPr/>
          <a:lstStyle/>
          <a:p>
            <a:fld id="{D139CFA6-8C68-0943-80D2-57D8206AA2C0}" type="slidenum">
              <a:rPr lang="en-US" smtClean="0"/>
              <a:t>21</a:t>
            </a:fld>
            <a:endParaRPr lang="en-US" dirty="0"/>
          </a:p>
        </p:txBody>
      </p:sp>
    </p:spTree>
    <p:extLst>
      <p:ext uri="{BB962C8B-B14F-4D97-AF65-F5344CB8AC3E}">
        <p14:creationId xmlns:p14="http://schemas.microsoft.com/office/powerpoint/2010/main" val="3734026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8A60B-B9FB-3AA4-A061-392E0CFFD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FF2DE-0AAC-63FC-F7D3-29B08054247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B6474BD-2FE3-6601-AA0B-9E7D878CF3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727A8C-BD57-DFC5-C6B3-807BD2E51C51}"/>
              </a:ext>
            </a:extLst>
          </p:cNvPr>
          <p:cNvSpPr>
            <a:spLocks noGrp="1"/>
          </p:cNvSpPr>
          <p:nvPr>
            <p:ph type="sldNum" sz="quarter" idx="5"/>
          </p:nvPr>
        </p:nvSpPr>
        <p:spPr/>
        <p:txBody>
          <a:bodyPr/>
          <a:lstStyle/>
          <a:p>
            <a:fld id="{D139CFA6-8C68-0943-80D2-57D8206AA2C0}" type="slidenum">
              <a:rPr lang="en-US" smtClean="0"/>
              <a:t>22</a:t>
            </a:fld>
            <a:endParaRPr lang="en-US" dirty="0"/>
          </a:p>
        </p:txBody>
      </p:sp>
    </p:spTree>
    <p:extLst>
      <p:ext uri="{BB962C8B-B14F-4D97-AF65-F5344CB8AC3E}">
        <p14:creationId xmlns:p14="http://schemas.microsoft.com/office/powerpoint/2010/main" val="3646087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B717-B34D-8DB5-C9FF-96F4B25F9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C893D-D100-A784-0236-05611B89E73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9A2EB85-A1FF-93E2-4DC6-8B5F854E10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4A5560-BF47-F1DB-6498-EAF0EA211627}"/>
              </a:ext>
            </a:extLst>
          </p:cNvPr>
          <p:cNvSpPr>
            <a:spLocks noGrp="1"/>
          </p:cNvSpPr>
          <p:nvPr>
            <p:ph type="sldNum" sz="quarter" idx="5"/>
          </p:nvPr>
        </p:nvSpPr>
        <p:spPr/>
        <p:txBody>
          <a:bodyPr/>
          <a:lstStyle/>
          <a:p>
            <a:fld id="{D139CFA6-8C68-0943-80D2-57D8206AA2C0}" type="slidenum">
              <a:rPr lang="en-US" smtClean="0"/>
              <a:t>23</a:t>
            </a:fld>
            <a:endParaRPr lang="en-US" dirty="0"/>
          </a:p>
        </p:txBody>
      </p:sp>
    </p:spTree>
    <p:extLst>
      <p:ext uri="{BB962C8B-B14F-4D97-AF65-F5344CB8AC3E}">
        <p14:creationId xmlns:p14="http://schemas.microsoft.com/office/powerpoint/2010/main" val="1655046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A361F-92B0-3162-3389-A754867B6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FDD53-95BB-5C68-F782-2008A9D622A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B4E625F-7410-4426-DA14-7C0633D338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C100E8-EA59-2C08-F2EA-4B3829C73B08}"/>
              </a:ext>
            </a:extLst>
          </p:cNvPr>
          <p:cNvSpPr>
            <a:spLocks noGrp="1"/>
          </p:cNvSpPr>
          <p:nvPr>
            <p:ph type="sldNum" sz="quarter" idx="5"/>
          </p:nvPr>
        </p:nvSpPr>
        <p:spPr/>
        <p:txBody>
          <a:bodyPr/>
          <a:lstStyle/>
          <a:p>
            <a:fld id="{D139CFA6-8C68-0943-80D2-57D8206AA2C0}" type="slidenum">
              <a:rPr lang="en-US" smtClean="0"/>
              <a:t>24</a:t>
            </a:fld>
            <a:endParaRPr lang="en-US" dirty="0"/>
          </a:p>
        </p:txBody>
      </p:sp>
    </p:spTree>
    <p:extLst>
      <p:ext uri="{BB962C8B-B14F-4D97-AF65-F5344CB8AC3E}">
        <p14:creationId xmlns:p14="http://schemas.microsoft.com/office/powerpoint/2010/main" val="3024511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293E-367D-DB16-452C-678BDC2A6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F7CBA-6006-2438-6949-FEA8D45E7D9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081D6C9-963E-6802-33E7-83F2F6695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163A9D-EE32-26DF-BC71-23F2DB3641FA}"/>
              </a:ext>
            </a:extLst>
          </p:cNvPr>
          <p:cNvSpPr>
            <a:spLocks noGrp="1"/>
          </p:cNvSpPr>
          <p:nvPr>
            <p:ph type="sldNum" sz="quarter" idx="5"/>
          </p:nvPr>
        </p:nvSpPr>
        <p:spPr/>
        <p:txBody>
          <a:bodyPr/>
          <a:lstStyle/>
          <a:p>
            <a:fld id="{D139CFA6-8C68-0943-80D2-57D8206AA2C0}" type="slidenum">
              <a:rPr lang="en-US" smtClean="0"/>
              <a:t>25</a:t>
            </a:fld>
            <a:endParaRPr lang="en-US" dirty="0"/>
          </a:p>
        </p:txBody>
      </p:sp>
    </p:spTree>
    <p:extLst>
      <p:ext uri="{BB962C8B-B14F-4D97-AF65-F5344CB8AC3E}">
        <p14:creationId xmlns:p14="http://schemas.microsoft.com/office/powerpoint/2010/main" val="736532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8344B-E377-AF33-D1FE-426D0B998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C8A93-D98E-276A-D171-A44643C4F7E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38D32A8-B650-A5CA-3FC1-94CEA541F5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5A1816-8A30-70DB-2A94-AB537CF1669A}"/>
              </a:ext>
            </a:extLst>
          </p:cNvPr>
          <p:cNvSpPr>
            <a:spLocks noGrp="1"/>
          </p:cNvSpPr>
          <p:nvPr>
            <p:ph type="sldNum" sz="quarter" idx="5"/>
          </p:nvPr>
        </p:nvSpPr>
        <p:spPr/>
        <p:txBody>
          <a:bodyPr/>
          <a:lstStyle/>
          <a:p>
            <a:fld id="{D139CFA6-8C68-0943-80D2-57D8206AA2C0}" type="slidenum">
              <a:rPr lang="en-US" smtClean="0"/>
              <a:t>26</a:t>
            </a:fld>
            <a:endParaRPr lang="en-US" dirty="0"/>
          </a:p>
        </p:txBody>
      </p:sp>
    </p:spTree>
    <p:extLst>
      <p:ext uri="{BB962C8B-B14F-4D97-AF65-F5344CB8AC3E}">
        <p14:creationId xmlns:p14="http://schemas.microsoft.com/office/powerpoint/2010/main" val="282859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89DAD-E191-58B1-719E-CB2F029DE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D8E32-B3C6-CD43-B9BB-919ED068736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EFDFE30-6D9C-D12B-951B-2D63459AEA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0C4DB4-A6B1-6001-A7EA-87DF924AB2AF}"/>
              </a:ext>
            </a:extLst>
          </p:cNvPr>
          <p:cNvSpPr>
            <a:spLocks noGrp="1"/>
          </p:cNvSpPr>
          <p:nvPr>
            <p:ph type="sldNum" sz="quarter" idx="5"/>
          </p:nvPr>
        </p:nvSpPr>
        <p:spPr/>
        <p:txBody>
          <a:bodyPr/>
          <a:lstStyle/>
          <a:p>
            <a:fld id="{D139CFA6-8C68-0943-80D2-57D8206AA2C0}" type="slidenum">
              <a:rPr lang="en-US" smtClean="0"/>
              <a:t>27</a:t>
            </a:fld>
            <a:endParaRPr lang="en-US" dirty="0"/>
          </a:p>
        </p:txBody>
      </p:sp>
    </p:spTree>
    <p:extLst>
      <p:ext uri="{BB962C8B-B14F-4D97-AF65-F5344CB8AC3E}">
        <p14:creationId xmlns:p14="http://schemas.microsoft.com/office/powerpoint/2010/main" val="639248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0E09D-0EDC-96D0-D309-4CA2732EC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60479-B5E4-FB95-E701-FADBE368B8D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9BF140E-1C99-AB48-770A-9BAB2716F7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3CE553-8C5C-49DB-CF1C-4DE0A34EB8FB}"/>
              </a:ext>
            </a:extLst>
          </p:cNvPr>
          <p:cNvSpPr>
            <a:spLocks noGrp="1"/>
          </p:cNvSpPr>
          <p:nvPr>
            <p:ph type="sldNum" sz="quarter" idx="5"/>
          </p:nvPr>
        </p:nvSpPr>
        <p:spPr/>
        <p:txBody>
          <a:bodyPr/>
          <a:lstStyle/>
          <a:p>
            <a:fld id="{D139CFA6-8C68-0943-80D2-57D8206AA2C0}" type="slidenum">
              <a:rPr lang="en-US" smtClean="0"/>
              <a:t>28</a:t>
            </a:fld>
            <a:endParaRPr lang="en-US" dirty="0"/>
          </a:p>
        </p:txBody>
      </p:sp>
    </p:spTree>
    <p:extLst>
      <p:ext uri="{BB962C8B-B14F-4D97-AF65-F5344CB8AC3E}">
        <p14:creationId xmlns:p14="http://schemas.microsoft.com/office/powerpoint/2010/main" val="375331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255A9-51F7-1223-0336-DDC1F79FC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1EFEC-6F52-B77F-E2DC-7335402FCED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4A105A3-24CD-7FFC-5AB7-75BC24D32A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0ACD87-AF92-D175-DB55-626CCE2387B1}"/>
              </a:ext>
            </a:extLst>
          </p:cNvPr>
          <p:cNvSpPr>
            <a:spLocks noGrp="1"/>
          </p:cNvSpPr>
          <p:nvPr>
            <p:ph type="sldNum" sz="quarter" idx="5"/>
          </p:nvPr>
        </p:nvSpPr>
        <p:spPr/>
        <p:txBody>
          <a:bodyPr/>
          <a:lstStyle/>
          <a:p>
            <a:fld id="{D139CFA6-8C68-0943-80D2-57D8206AA2C0}" type="slidenum">
              <a:rPr lang="en-US" smtClean="0"/>
              <a:t>29</a:t>
            </a:fld>
            <a:endParaRPr lang="en-US" dirty="0"/>
          </a:p>
        </p:txBody>
      </p:sp>
    </p:spTree>
    <p:extLst>
      <p:ext uri="{BB962C8B-B14F-4D97-AF65-F5344CB8AC3E}">
        <p14:creationId xmlns:p14="http://schemas.microsoft.com/office/powerpoint/2010/main" val="236792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a:t>
            </a:fld>
            <a:endParaRPr lang="en-US" dirty="0"/>
          </a:p>
        </p:txBody>
      </p:sp>
    </p:spTree>
    <p:extLst>
      <p:ext uri="{BB962C8B-B14F-4D97-AF65-F5344CB8AC3E}">
        <p14:creationId xmlns:p14="http://schemas.microsoft.com/office/powerpoint/2010/main" val="2137789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4FF38-ECB9-9490-72E8-D77E9906F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55A24-51A0-5A2B-E54B-410DFB5A142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C0CF9B0-00D4-F646-A4AB-54696787B2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7032D3-749C-BD41-7257-EB03CD484F25}"/>
              </a:ext>
            </a:extLst>
          </p:cNvPr>
          <p:cNvSpPr>
            <a:spLocks noGrp="1"/>
          </p:cNvSpPr>
          <p:nvPr>
            <p:ph type="sldNum" sz="quarter" idx="5"/>
          </p:nvPr>
        </p:nvSpPr>
        <p:spPr/>
        <p:txBody>
          <a:bodyPr/>
          <a:lstStyle/>
          <a:p>
            <a:fld id="{D139CFA6-8C68-0943-80D2-57D8206AA2C0}" type="slidenum">
              <a:rPr lang="en-US" smtClean="0"/>
              <a:t>30</a:t>
            </a:fld>
            <a:endParaRPr lang="en-US" dirty="0"/>
          </a:p>
        </p:txBody>
      </p:sp>
    </p:spTree>
    <p:extLst>
      <p:ext uri="{BB962C8B-B14F-4D97-AF65-F5344CB8AC3E}">
        <p14:creationId xmlns:p14="http://schemas.microsoft.com/office/powerpoint/2010/main" val="3017484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3C4B-2868-6D65-2BD7-EAF7E5483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58087-8D77-6FC5-2202-BF3320EC4CD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DB7A47-EE44-65D6-C19D-EFAFFC0855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7D95F7-0AF9-509B-EC23-5B81E6F305DE}"/>
              </a:ext>
            </a:extLst>
          </p:cNvPr>
          <p:cNvSpPr>
            <a:spLocks noGrp="1"/>
          </p:cNvSpPr>
          <p:nvPr>
            <p:ph type="sldNum" sz="quarter" idx="5"/>
          </p:nvPr>
        </p:nvSpPr>
        <p:spPr/>
        <p:txBody>
          <a:bodyPr/>
          <a:lstStyle/>
          <a:p>
            <a:fld id="{D139CFA6-8C68-0943-80D2-57D8206AA2C0}" type="slidenum">
              <a:rPr lang="en-US" smtClean="0"/>
              <a:t>31</a:t>
            </a:fld>
            <a:endParaRPr lang="en-US" dirty="0"/>
          </a:p>
        </p:txBody>
      </p:sp>
    </p:spTree>
    <p:extLst>
      <p:ext uri="{BB962C8B-B14F-4D97-AF65-F5344CB8AC3E}">
        <p14:creationId xmlns:p14="http://schemas.microsoft.com/office/powerpoint/2010/main" val="2489328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58DD2-5F01-C85C-07F9-A60D6F5A6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741CE-10A7-5D31-8596-8400EE649FC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530A6E4-8088-4452-A20B-77F7CAB499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5412F7-ED09-6DC3-B678-B871585D55C3}"/>
              </a:ext>
            </a:extLst>
          </p:cNvPr>
          <p:cNvSpPr>
            <a:spLocks noGrp="1"/>
          </p:cNvSpPr>
          <p:nvPr>
            <p:ph type="sldNum" sz="quarter" idx="5"/>
          </p:nvPr>
        </p:nvSpPr>
        <p:spPr/>
        <p:txBody>
          <a:bodyPr/>
          <a:lstStyle/>
          <a:p>
            <a:fld id="{D139CFA6-8C68-0943-80D2-57D8206AA2C0}" type="slidenum">
              <a:rPr lang="en-US" smtClean="0"/>
              <a:t>32</a:t>
            </a:fld>
            <a:endParaRPr lang="en-US" dirty="0"/>
          </a:p>
        </p:txBody>
      </p:sp>
    </p:spTree>
    <p:extLst>
      <p:ext uri="{BB962C8B-B14F-4D97-AF65-F5344CB8AC3E}">
        <p14:creationId xmlns:p14="http://schemas.microsoft.com/office/powerpoint/2010/main" val="909771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F8E4E-69F1-58BD-7B6D-0C0C8AAFB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DE7EE-B885-447C-BC3B-B84F024E85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88977C4-0E8C-3866-E945-19D4B9A941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76A0E0-A058-F165-4205-7176921C5BFD}"/>
              </a:ext>
            </a:extLst>
          </p:cNvPr>
          <p:cNvSpPr>
            <a:spLocks noGrp="1"/>
          </p:cNvSpPr>
          <p:nvPr>
            <p:ph type="sldNum" sz="quarter" idx="5"/>
          </p:nvPr>
        </p:nvSpPr>
        <p:spPr/>
        <p:txBody>
          <a:bodyPr/>
          <a:lstStyle/>
          <a:p>
            <a:fld id="{D139CFA6-8C68-0943-80D2-57D8206AA2C0}" type="slidenum">
              <a:rPr lang="en-US" smtClean="0"/>
              <a:t>33</a:t>
            </a:fld>
            <a:endParaRPr lang="en-US" dirty="0"/>
          </a:p>
        </p:txBody>
      </p:sp>
    </p:spTree>
    <p:extLst>
      <p:ext uri="{BB962C8B-B14F-4D97-AF65-F5344CB8AC3E}">
        <p14:creationId xmlns:p14="http://schemas.microsoft.com/office/powerpoint/2010/main" val="1502972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60C96-38CA-9A85-C992-8ECB6BEB3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36A12-AA96-B636-00BE-F56CA25CD76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0AC1744-B01C-CA52-D129-5362AC6897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A2C128-37AB-375E-0422-E6826C0208AE}"/>
              </a:ext>
            </a:extLst>
          </p:cNvPr>
          <p:cNvSpPr>
            <a:spLocks noGrp="1"/>
          </p:cNvSpPr>
          <p:nvPr>
            <p:ph type="sldNum" sz="quarter" idx="5"/>
          </p:nvPr>
        </p:nvSpPr>
        <p:spPr/>
        <p:txBody>
          <a:bodyPr/>
          <a:lstStyle/>
          <a:p>
            <a:fld id="{D139CFA6-8C68-0943-80D2-57D8206AA2C0}" type="slidenum">
              <a:rPr lang="en-US" smtClean="0"/>
              <a:t>34</a:t>
            </a:fld>
            <a:endParaRPr lang="en-US" dirty="0"/>
          </a:p>
        </p:txBody>
      </p:sp>
    </p:spTree>
    <p:extLst>
      <p:ext uri="{BB962C8B-B14F-4D97-AF65-F5344CB8AC3E}">
        <p14:creationId xmlns:p14="http://schemas.microsoft.com/office/powerpoint/2010/main" val="4033334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F6DB-0D0C-3A0E-846F-0CA2EBEB6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59981-DE6F-C186-4D34-8285CEB6B96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8A4B48-A29E-9D55-7373-660AA0DC42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FBA1BE-F2D8-9FA1-1D1A-E439F95C0E12}"/>
              </a:ext>
            </a:extLst>
          </p:cNvPr>
          <p:cNvSpPr>
            <a:spLocks noGrp="1"/>
          </p:cNvSpPr>
          <p:nvPr>
            <p:ph type="sldNum" sz="quarter" idx="5"/>
          </p:nvPr>
        </p:nvSpPr>
        <p:spPr/>
        <p:txBody>
          <a:bodyPr/>
          <a:lstStyle/>
          <a:p>
            <a:fld id="{D139CFA6-8C68-0943-80D2-57D8206AA2C0}" type="slidenum">
              <a:rPr lang="en-US" smtClean="0"/>
              <a:t>35</a:t>
            </a:fld>
            <a:endParaRPr lang="en-US" dirty="0"/>
          </a:p>
        </p:txBody>
      </p:sp>
    </p:spTree>
    <p:extLst>
      <p:ext uri="{BB962C8B-B14F-4D97-AF65-F5344CB8AC3E}">
        <p14:creationId xmlns:p14="http://schemas.microsoft.com/office/powerpoint/2010/main" val="1695952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8D1B3-DA00-CCC6-3C75-0EA64E2CA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54F3D-BA50-6DBF-0275-00592406AE8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5D92A10-2A3C-3554-895D-704D1BE3EB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E15B16-3FD8-2136-A409-0C38AE406D87}"/>
              </a:ext>
            </a:extLst>
          </p:cNvPr>
          <p:cNvSpPr>
            <a:spLocks noGrp="1"/>
          </p:cNvSpPr>
          <p:nvPr>
            <p:ph type="sldNum" sz="quarter" idx="5"/>
          </p:nvPr>
        </p:nvSpPr>
        <p:spPr/>
        <p:txBody>
          <a:bodyPr/>
          <a:lstStyle/>
          <a:p>
            <a:fld id="{D139CFA6-8C68-0943-80D2-57D8206AA2C0}" type="slidenum">
              <a:rPr lang="en-US" smtClean="0"/>
              <a:t>36</a:t>
            </a:fld>
            <a:endParaRPr lang="en-US" dirty="0"/>
          </a:p>
        </p:txBody>
      </p:sp>
    </p:spTree>
    <p:extLst>
      <p:ext uri="{BB962C8B-B14F-4D97-AF65-F5344CB8AC3E}">
        <p14:creationId xmlns:p14="http://schemas.microsoft.com/office/powerpoint/2010/main" val="2400232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75DB5-D45C-E40F-7577-7D5D42D1F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B1885-6608-B03B-D70D-D82356E1680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E574BA1-6776-9D52-2657-775E1E9718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AC0E40-BBA4-544D-946C-755C74054A47}"/>
              </a:ext>
            </a:extLst>
          </p:cNvPr>
          <p:cNvSpPr>
            <a:spLocks noGrp="1"/>
          </p:cNvSpPr>
          <p:nvPr>
            <p:ph type="sldNum" sz="quarter" idx="5"/>
          </p:nvPr>
        </p:nvSpPr>
        <p:spPr/>
        <p:txBody>
          <a:bodyPr/>
          <a:lstStyle/>
          <a:p>
            <a:fld id="{D139CFA6-8C68-0943-80D2-57D8206AA2C0}" type="slidenum">
              <a:rPr lang="en-US" smtClean="0"/>
              <a:t>37</a:t>
            </a:fld>
            <a:endParaRPr lang="en-US" dirty="0"/>
          </a:p>
        </p:txBody>
      </p:sp>
    </p:spTree>
    <p:extLst>
      <p:ext uri="{BB962C8B-B14F-4D97-AF65-F5344CB8AC3E}">
        <p14:creationId xmlns:p14="http://schemas.microsoft.com/office/powerpoint/2010/main" val="1755036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37896-C9B0-1E14-66B1-04895F0FD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C98A5-1255-AC48-93FD-76B493F7D87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97A6719-6644-36A6-35A5-769C9F6012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128D06-E5E5-65D4-31CE-9A6DD445BE56}"/>
              </a:ext>
            </a:extLst>
          </p:cNvPr>
          <p:cNvSpPr>
            <a:spLocks noGrp="1"/>
          </p:cNvSpPr>
          <p:nvPr>
            <p:ph type="sldNum" sz="quarter" idx="5"/>
          </p:nvPr>
        </p:nvSpPr>
        <p:spPr/>
        <p:txBody>
          <a:bodyPr/>
          <a:lstStyle/>
          <a:p>
            <a:fld id="{D139CFA6-8C68-0943-80D2-57D8206AA2C0}" type="slidenum">
              <a:rPr lang="en-US" smtClean="0"/>
              <a:t>38</a:t>
            </a:fld>
            <a:endParaRPr lang="en-US" dirty="0"/>
          </a:p>
        </p:txBody>
      </p:sp>
    </p:spTree>
    <p:extLst>
      <p:ext uri="{BB962C8B-B14F-4D97-AF65-F5344CB8AC3E}">
        <p14:creationId xmlns:p14="http://schemas.microsoft.com/office/powerpoint/2010/main" val="3171305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0CAB1-E072-0B6F-5C4E-3FE956018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15F47-D814-5FCA-AC5F-FD76FE045D3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85A4A8D-F836-6EE3-ACC2-0C3EA3CA62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210CA7-DA59-7C84-BA47-E4DCA422E60F}"/>
              </a:ext>
            </a:extLst>
          </p:cNvPr>
          <p:cNvSpPr>
            <a:spLocks noGrp="1"/>
          </p:cNvSpPr>
          <p:nvPr>
            <p:ph type="sldNum" sz="quarter" idx="5"/>
          </p:nvPr>
        </p:nvSpPr>
        <p:spPr/>
        <p:txBody>
          <a:bodyPr/>
          <a:lstStyle/>
          <a:p>
            <a:fld id="{D139CFA6-8C68-0943-80D2-57D8206AA2C0}" type="slidenum">
              <a:rPr lang="en-US" smtClean="0"/>
              <a:t>39</a:t>
            </a:fld>
            <a:endParaRPr lang="en-US" dirty="0"/>
          </a:p>
        </p:txBody>
      </p:sp>
    </p:spTree>
    <p:extLst>
      <p:ext uri="{BB962C8B-B14F-4D97-AF65-F5344CB8AC3E}">
        <p14:creationId xmlns:p14="http://schemas.microsoft.com/office/powerpoint/2010/main" val="400843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4</a:t>
            </a:fld>
            <a:endParaRPr lang="en-US" dirty="0"/>
          </a:p>
        </p:txBody>
      </p:sp>
    </p:spTree>
    <p:extLst>
      <p:ext uri="{BB962C8B-B14F-4D97-AF65-F5344CB8AC3E}">
        <p14:creationId xmlns:p14="http://schemas.microsoft.com/office/powerpoint/2010/main" val="2354922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F1500-8182-48C4-BA5C-DF8D1E246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E3D4A-3A2D-2000-EA18-4AE43F31998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0ECC7FC-8C15-6F34-48A3-3C7B9BBBA6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C86016-1AA0-29E6-80C5-75EDB8CEB4D3}"/>
              </a:ext>
            </a:extLst>
          </p:cNvPr>
          <p:cNvSpPr>
            <a:spLocks noGrp="1"/>
          </p:cNvSpPr>
          <p:nvPr>
            <p:ph type="sldNum" sz="quarter" idx="5"/>
          </p:nvPr>
        </p:nvSpPr>
        <p:spPr/>
        <p:txBody>
          <a:bodyPr/>
          <a:lstStyle/>
          <a:p>
            <a:fld id="{D139CFA6-8C68-0943-80D2-57D8206AA2C0}" type="slidenum">
              <a:rPr lang="en-US" smtClean="0"/>
              <a:t>40</a:t>
            </a:fld>
            <a:endParaRPr lang="en-US" dirty="0"/>
          </a:p>
        </p:txBody>
      </p:sp>
    </p:spTree>
    <p:extLst>
      <p:ext uri="{BB962C8B-B14F-4D97-AF65-F5344CB8AC3E}">
        <p14:creationId xmlns:p14="http://schemas.microsoft.com/office/powerpoint/2010/main" val="2920962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0AF1-B667-5AE2-9C9C-49C95647C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E510D-2348-6F2A-3ADE-AAB43D4905F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2276D58-0B8E-B30D-82EF-DA3C62E56D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E96B9E-BD0E-C03C-46D3-82F2AF0D532A}"/>
              </a:ext>
            </a:extLst>
          </p:cNvPr>
          <p:cNvSpPr>
            <a:spLocks noGrp="1"/>
          </p:cNvSpPr>
          <p:nvPr>
            <p:ph type="sldNum" sz="quarter" idx="5"/>
          </p:nvPr>
        </p:nvSpPr>
        <p:spPr/>
        <p:txBody>
          <a:bodyPr/>
          <a:lstStyle/>
          <a:p>
            <a:fld id="{D139CFA6-8C68-0943-80D2-57D8206AA2C0}" type="slidenum">
              <a:rPr lang="en-US" smtClean="0"/>
              <a:t>41</a:t>
            </a:fld>
            <a:endParaRPr lang="en-US" dirty="0"/>
          </a:p>
        </p:txBody>
      </p:sp>
    </p:spTree>
    <p:extLst>
      <p:ext uri="{BB962C8B-B14F-4D97-AF65-F5344CB8AC3E}">
        <p14:creationId xmlns:p14="http://schemas.microsoft.com/office/powerpoint/2010/main" val="14422797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0B7E5-2956-D65D-8967-D1A627C4B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40BAC-C325-F6EE-ECE4-4BD03D0BA79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7546A69-9154-F9F8-4C60-7727151736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FF5F21-6FCF-E233-BBA1-0ED85F5CBB9E}"/>
              </a:ext>
            </a:extLst>
          </p:cNvPr>
          <p:cNvSpPr>
            <a:spLocks noGrp="1"/>
          </p:cNvSpPr>
          <p:nvPr>
            <p:ph type="sldNum" sz="quarter" idx="5"/>
          </p:nvPr>
        </p:nvSpPr>
        <p:spPr/>
        <p:txBody>
          <a:bodyPr/>
          <a:lstStyle/>
          <a:p>
            <a:fld id="{D139CFA6-8C68-0943-80D2-57D8206AA2C0}" type="slidenum">
              <a:rPr lang="en-US" smtClean="0"/>
              <a:t>42</a:t>
            </a:fld>
            <a:endParaRPr lang="en-US" dirty="0"/>
          </a:p>
        </p:txBody>
      </p:sp>
    </p:spTree>
    <p:extLst>
      <p:ext uri="{BB962C8B-B14F-4D97-AF65-F5344CB8AC3E}">
        <p14:creationId xmlns:p14="http://schemas.microsoft.com/office/powerpoint/2010/main" val="3975100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919A8-A30C-3AA6-FCB2-EC15889BF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9E431-44B0-A342-BADF-429FBE11441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047B85A-4AE8-5BD3-D5E2-2FBF82DA82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0C7FDD-A2AD-C0C2-37AA-6F375D56A506}"/>
              </a:ext>
            </a:extLst>
          </p:cNvPr>
          <p:cNvSpPr>
            <a:spLocks noGrp="1"/>
          </p:cNvSpPr>
          <p:nvPr>
            <p:ph type="sldNum" sz="quarter" idx="5"/>
          </p:nvPr>
        </p:nvSpPr>
        <p:spPr/>
        <p:txBody>
          <a:bodyPr/>
          <a:lstStyle/>
          <a:p>
            <a:fld id="{D139CFA6-8C68-0943-80D2-57D8206AA2C0}" type="slidenum">
              <a:rPr lang="en-US" smtClean="0"/>
              <a:t>43</a:t>
            </a:fld>
            <a:endParaRPr lang="en-US" dirty="0"/>
          </a:p>
        </p:txBody>
      </p:sp>
    </p:spTree>
    <p:extLst>
      <p:ext uri="{BB962C8B-B14F-4D97-AF65-F5344CB8AC3E}">
        <p14:creationId xmlns:p14="http://schemas.microsoft.com/office/powerpoint/2010/main" val="2627493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946F3-8A85-FE7B-F619-CA1764456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9A425-E88C-FC88-EB46-AF823CF97A7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B3AEFBE-8798-3E33-1E6C-E6FDEF3420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A374E4-292E-F013-9B9A-DA74BB514C00}"/>
              </a:ext>
            </a:extLst>
          </p:cNvPr>
          <p:cNvSpPr>
            <a:spLocks noGrp="1"/>
          </p:cNvSpPr>
          <p:nvPr>
            <p:ph type="sldNum" sz="quarter" idx="5"/>
          </p:nvPr>
        </p:nvSpPr>
        <p:spPr/>
        <p:txBody>
          <a:bodyPr/>
          <a:lstStyle/>
          <a:p>
            <a:fld id="{D139CFA6-8C68-0943-80D2-57D8206AA2C0}" type="slidenum">
              <a:rPr lang="en-US" smtClean="0"/>
              <a:t>44</a:t>
            </a:fld>
            <a:endParaRPr lang="en-US" dirty="0"/>
          </a:p>
        </p:txBody>
      </p:sp>
    </p:spTree>
    <p:extLst>
      <p:ext uri="{BB962C8B-B14F-4D97-AF65-F5344CB8AC3E}">
        <p14:creationId xmlns:p14="http://schemas.microsoft.com/office/powerpoint/2010/main" val="2558958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1DDAC-1324-381E-C04D-F83EE7609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73364-FA46-C9B1-700A-BE7885AF670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72550AB-5A7F-7B3C-6185-2B3B838DBD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5CB65B-1487-6A4B-8E5D-AB4346DFCD15}"/>
              </a:ext>
            </a:extLst>
          </p:cNvPr>
          <p:cNvSpPr>
            <a:spLocks noGrp="1"/>
          </p:cNvSpPr>
          <p:nvPr>
            <p:ph type="sldNum" sz="quarter" idx="5"/>
          </p:nvPr>
        </p:nvSpPr>
        <p:spPr/>
        <p:txBody>
          <a:bodyPr/>
          <a:lstStyle/>
          <a:p>
            <a:fld id="{D139CFA6-8C68-0943-80D2-57D8206AA2C0}" type="slidenum">
              <a:rPr lang="en-US" smtClean="0"/>
              <a:t>45</a:t>
            </a:fld>
            <a:endParaRPr lang="en-US" dirty="0"/>
          </a:p>
        </p:txBody>
      </p:sp>
    </p:spTree>
    <p:extLst>
      <p:ext uri="{BB962C8B-B14F-4D97-AF65-F5344CB8AC3E}">
        <p14:creationId xmlns:p14="http://schemas.microsoft.com/office/powerpoint/2010/main" val="4645049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BAF10-35B6-29D6-2BAA-24A38DE04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AFA1D-4559-BAAB-A6FA-5DEBCBAA5C4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EB8294A-D706-6DBC-684B-30A608DE29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0822E2-F2E3-A952-8064-B48B8F15F364}"/>
              </a:ext>
            </a:extLst>
          </p:cNvPr>
          <p:cNvSpPr>
            <a:spLocks noGrp="1"/>
          </p:cNvSpPr>
          <p:nvPr>
            <p:ph type="sldNum" sz="quarter" idx="5"/>
          </p:nvPr>
        </p:nvSpPr>
        <p:spPr/>
        <p:txBody>
          <a:bodyPr/>
          <a:lstStyle/>
          <a:p>
            <a:fld id="{D139CFA6-8C68-0943-80D2-57D8206AA2C0}" type="slidenum">
              <a:rPr lang="en-US" smtClean="0"/>
              <a:t>46</a:t>
            </a:fld>
            <a:endParaRPr lang="en-US" dirty="0"/>
          </a:p>
        </p:txBody>
      </p:sp>
    </p:spTree>
    <p:extLst>
      <p:ext uri="{BB962C8B-B14F-4D97-AF65-F5344CB8AC3E}">
        <p14:creationId xmlns:p14="http://schemas.microsoft.com/office/powerpoint/2010/main" val="5851364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BF09C-78FD-8FA4-77D6-BD4DB7AF4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93E6F-32E5-B89B-06C2-831777C4D04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44A4423-92DC-50F8-B82D-1F8BA3C242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762E57-2F71-9BBF-DDFB-2530C0F080B0}"/>
              </a:ext>
            </a:extLst>
          </p:cNvPr>
          <p:cNvSpPr>
            <a:spLocks noGrp="1"/>
          </p:cNvSpPr>
          <p:nvPr>
            <p:ph type="sldNum" sz="quarter" idx="5"/>
          </p:nvPr>
        </p:nvSpPr>
        <p:spPr/>
        <p:txBody>
          <a:bodyPr/>
          <a:lstStyle/>
          <a:p>
            <a:fld id="{D139CFA6-8C68-0943-80D2-57D8206AA2C0}" type="slidenum">
              <a:rPr lang="en-US" smtClean="0"/>
              <a:t>47</a:t>
            </a:fld>
            <a:endParaRPr lang="en-US" dirty="0"/>
          </a:p>
        </p:txBody>
      </p:sp>
    </p:spTree>
    <p:extLst>
      <p:ext uri="{BB962C8B-B14F-4D97-AF65-F5344CB8AC3E}">
        <p14:creationId xmlns:p14="http://schemas.microsoft.com/office/powerpoint/2010/main" val="3265236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172A2-64AB-3FB1-2424-4C278919B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B1E6E-A774-24D3-2EDD-B8D40EE6699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20DC844-6D24-89B3-E53D-EE82F14F36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B954B5-5F60-3CC7-0498-BA9AE13DDFD4}"/>
              </a:ext>
            </a:extLst>
          </p:cNvPr>
          <p:cNvSpPr>
            <a:spLocks noGrp="1"/>
          </p:cNvSpPr>
          <p:nvPr>
            <p:ph type="sldNum" sz="quarter" idx="5"/>
          </p:nvPr>
        </p:nvSpPr>
        <p:spPr/>
        <p:txBody>
          <a:bodyPr/>
          <a:lstStyle/>
          <a:p>
            <a:fld id="{D139CFA6-8C68-0943-80D2-57D8206AA2C0}" type="slidenum">
              <a:rPr lang="en-US" smtClean="0"/>
              <a:t>48</a:t>
            </a:fld>
            <a:endParaRPr lang="en-US" dirty="0"/>
          </a:p>
        </p:txBody>
      </p:sp>
    </p:spTree>
    <p:extLst>
      <p:ext uri="{BB962C8B-B14F-4D97-AF65-F5344CB8AC3E}">
        <p14:creationId xmlns:p14="http://schemas.microsoft.com/office/powerpoint/2010/main" val="1623378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4915-EAD9-B27A-7F05-2DE9A9704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8E2FB-DE49-9A6A-56D3-D0A12004B8D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343E9C2-9638-F762-9581-9E0DD60FF4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D86244-5FAC-EEAB-FC81-5FB9F89F670E}"/>
              </a:ext>
            </a:extLst>
          </p:cNvPr>
          <p:cNvSpPr>
            <a:spLocks noGrp="1"/>
          </p:cNvSpPr>
          <p:nvPr>
            <p:ph type="sldNum" sz="quarter" idx="5"/>
          </p:nvPr>
        </p:nvSpPr>
        <p:spPr/>
        <p:txBody>
          <a:bodyPr/>
          <a:lstStyle/>
          <a:p>
            <a:fld id="{D139CFA6-8C68-0943-80D2-57D8206AA2C0}" type="slidenum">
              <a:rPr lang="en-US" smtClean="0"/>
              <a:t>49</a:t>
            </a:fld>
            <a:endParaRPr lang="en-US" dirty="0"/>
          </a:p>
        </p:txBody>
      </p:sp>
    </p:spTree>
    <p:extLst>
      <p:ext uri="{BB962C8B-B14F-4D97-AF65-F5344CB8AC3E}">
        <p14:creationId xmlns:p14="http://schemas.microsoft.com/office/powerpoint/2010/main" val="152711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07BEA-535C-3E36-AE05-C12AC7EC9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80FF3-F105-3163-B8EC-38B279A382E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1E09132-30DE-6394-4160-BE77759E8B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C88241-D9B3-2108-66C6-46582056FC7D}"/>
              </a:ext>
            </a:extLst>
          </p:cNvPr>
          <p:cNvSpPr>
            <a:spLocks noGrp="1"/>
          </p:cNvSpPr>
          <p:nvPr>
            <p:ph type="sldNum" sz="quarter" idx="5"/>
          </p:nvPr>
        </p:nvSpPr>
        <p:spPr/>
        <p:txBody>
          <a:bodyPr/>
          <a:lstStyle/>
          <a:p>
            <a:fld id="{D139CFA6-8C68-0943-80D2-57D8206AA2C0}" type="slidenum">
              <a:rPr lang="en-US" smtClean="0"/>
              <a:t>5</a:t>
            </a:fld>
            <a:endParaRPr lang="en-US" dirty="0"/>
          </a:p>
        </p:txBody>
      </p:sp>
    </p:spTree>
    <p:extLst>
      <p:ext uri="{BB962C8B-B14F-4D97-AF65-F5344CB8AC3E}">
        <p14:creationId xmlns:p14="http://schemas.microsoft.com/office/powerpoint/2010/main" val="4131443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D6A1B-74A0-1495-5265-67EDE400E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F999C-7278-C68C-A529-1CBF22D6572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D53CD9A-B787-795B-8BB8-94E9909ACF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4380E4-1341-E155-0AF6-4150B5BDF312}"/>
              </a:ext>
            </a:extLst>
          </p:cNvPr>
          <p:cNvSpPr>
            <a:spLocks noGrp="1"/>
          </p:cNvSpPr>
          <p:nvPr>
            <p:ph type="sldNum" sz="quarter" idx="5"/>
          </p:nvPr>
        </p:nvSpPr>
        <p:spPr/>
        <p:txBody>
          <a:bodyPr/>
          <a:lstStyle/>
          <a:p>
            <a:fld id="{D139CFA6-8C68-0943-80D2-57D8206AA2C0}" type="slidenum">
              <a:rPr lang="en-US" smtClean="0"/>
              <a:t>50</a:t>
            </a:fld>
            <a:endParaRPr lang="en-US" dirty="0"/>
          </a:p>
        </p:txBody>
      </p:sp>
    </p:spTree>
    <p:extLst>
      <p:ext uri="{BB962C8B-B14F-4D97-AF65-F5344CB8AC3E}">
        <p14:creationId xmlns:p14="http://schemas.microsoft.com/office/powerpoint/2010/main" val="22449079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3FC79-AF16-95C1-15E8-664F5C9F7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0DBB1-2A5C-81DE-2A06-89AD623FE18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910BCD7-65A4-054C-5625-F6F263DF14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EA2A71-FBA8-0438-6CA9-200CDCCED494}"/>
              </a:ext>
            </a:extLst>
          </p:cNvPr>
          <p:cNvSpPr>
            <a:spLocks noGrp="1"/>
          </p:cNvSpPr>
          <p:nvPr>
            <p:ph type="sldNum" sz="quarter" idx="5"/>
          </p:nvPr>
        </p:nvSpPr>
        <p:spPr/>
        <p:txBody>
          <a:bodyPr/>
          <a:lstStyle/>
          <a:p>
            <a:fld id="{D139CFA6-8C68-0943-80D2-57D8206AA2C0}" type="slidenum">
              <a:rPr lang="en-US" smtClean="0"/>
              <a:t>51</a:t>
            </a:fld>
            <a:endParaRPr lang="en-US" dirty="0"/>
          </a:p>
        </p:txBody>
      </p:sp>
    </p:spTree>
    <p:extLst>
      <p:ext uri="{BB962C8B-B14F-4D97-AF65-F5344CB8AC3E}">
        <p14:creationId xmlns:p14="http://schemas.microsoft.com/office/powerpoint/2010/main" val="695364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FAB4A-64F5-91E3-7200-969EDB9B46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EB76F-1A58-B3DA-50F0-507D4301E1A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C9F759D-4CFA-11A6-9A46-541234F4D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0DC967-50B0-5A67-F956-A06B737D3749}"/>
              </a:ext>
            </a:extLst>
          </p:cNvPr>
          <p:cNvSpPr>
            <a:spLocks noGrp="1"/>
          </p:cNvSpPr>
          <p:nvPr>
            <p:ph type="sldNum" sz="quarter" idx="5"/>
          </p:nvPr>
        </p:nvSpPr>
        <p:spPr/>
        <p:txBody>
          <a:bodyPr/>
          <a:lstStyle/>
          <a:p>
            <a:fld id="{D139CFA6-8C68-0943-80D2-57D8206AA2C0}" type="slidenum">
              <a:rPr lang="en-US" smtClean="0"/>
              <a:t>52</a:t>
            </a:fld>
            <a:endParaRPr lang="en-US" dirty="0"/>
          </a:p>
        </p:txBody>
      </p:sp>
    </p:spTree>
    <p:extLst>
      <p:ext uri="{BB962C8B-B14F-4D97-AF65-F5344CB8AC3E}">
        <p14:creationId xmlns:p14="http://schemas.microsoft.com/office/powerpoint/2010/main" val="25126904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2CBBE-724C-3B45-60D2-18314B6A5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3DC3A-5303-E0D4-2BB4-BE70CC78814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5B52509-BB45-68F2-7AD2-5DA001E091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7CC05E-FD0E-01A7-51DC-0EA54D5AE84C}"/>
              </a:ext>
            </a:extLst>
          </p:cNvPr>
          <p:cNvSpPr>
            <a:spLocks noGrp="1"/>
          </p:cNvSpPr>
          <p:nvPr>
            <p:ph type="sldNum" sz="quarter" idx="5"/>
          </p:nvPr>
        </p:nvSpPr>
        <p:spPr/>
        <p:txBody>
          <a:bodyPr/>
          <a:lstStyle/>
          <a:p>
            <a:fld id="{D139CFA6-8C68-0943-80D2-57D8206AA2C0}" type="slidenum">
              <a:rPr lang="en-US" smtClean="0"/>
              <a:t>53</a:t>
            </a:fld>
            <a:endParaRPr lang="en-US" dirty="0"/>
          </a:p>
        </p:txBody>
      </p:sp>
    </p:spTree>
    <p:extLst>
      <p:ext uri="{BB962C8B-B14F-4D97-AF65-F5344CB8AC3E}">
        <p14:creationId xmlns:p14="http://schemas.microsoft.com/office/powerpoint/2010/main" val="1952282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B3EAF-550F-7677-9AEE-11ED5A2F7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74B7C-B5B2-86B8-C2F7-966C54B0B2B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2E38AEE-9330-EF29-A4FF-78A970C574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842154-7FCC-CA02-B201-2BB76DA412BF}"/>
              </a:ext>
            </a:extLst>
          </p:cNvPr>
          <p:cNvSpPr>
            <a:spLocks noGrp="1"/>
          </p:cNvSpPr>
          <p:nvPr>
            <p:ph type="sldNum" sz="quarter" idx="5"/>
          </p:nvPr>
        </p:nvSpPr>
        <p:spPr/>
        <p:txBody>
          <a:bodyPr/>
          <a:lstStyle/>
          <a:p>
            <a:fld id="{D139CFA6-8C68-0943-80D2-57D8206AA2C0}" type="slidenum">
              <a:rPr lang="en-US" smtClean="0"/>
              <a:t>54</a:t>
            </a:fld>
            <a:endParaRPr lang="en-US" dirty="0"/>
          </a:p>
        </p:txBody>
      </p:sp>
    </p:spTree>
    <p:extLst>
      <p:ext uri="{BB962C8B-B14F-4D97-AF65-F5344CB8AC3E}">
        <p14:creationId xmlns:p14="http://schemas.microsoft.com/office/powerpoint/2010/main" val="5078955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950F-7679-AD0E-E72D-9BDABBB77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9D9F4-9195-A4F9-372C-34A63A6F7B7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F2DEE11-D53D-5138-C533-ED742BE9B1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3B7A70-2F83-2DCB-B365-ADCDF4F672EB}"/>
              </a:ext>
            </a:extLst>
          </p:cNvPr>
          <p:cNvSpPr>
            <a:spLocks noGrp="1"/>
          </p:cNvSpPr>
          <p:nvPr>
            <p:ph type="sldNum" sz="quarter" idx="5"/>
          </p:nvPr>
        </p:nvSpPr>
        <p:spPr/>
        <p:txBody>
          <a:bodyPr/>
          <a:lstStyle/>
          <a:p>
            <a:fld id="{D139CFA6-8C68-0943-80D2-57D8206AA2C0}" type="slidenum">
              <a:rPr lang="en-US" smtClean="0"/>
              <a:t>55</a:t>
            </a:fld>
            <a:endParaRPr lang="en-US" dirty="0"/>
          </a:p>
        </p:txBody>
      </p:sp>
    </p:spTree>
    <p:extLst>
      <p:ext uri="{BB962C8B-B14F-4D97-AF65-F5344CB8AC3E}">
        <p14:creationId xmlns:p14="http://schemas.microsoft.com/office/powerpoint/2010/main" val="10903528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BBD4F-C1D9-9564-B9A5-287F4AC9C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C5340-9621-BDFD-53B6-167DAB45B48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5162E61-F97E-6C59-E95F-7311C245EC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AB8DE-E72A-1994-E843-334A8CBFDC64}"/>
              </a:ext>
            </a:extLst>
          </p:cNvPr>
          <p:cNvSpPr>
            <a:spLocks noGrp="1"/>
          </p:cNvSpPr>
          <p:nvPr>
            <p:ph type="sldNum" sz="quarter" idx="5"/>
          </p:nvPr>
        </p:nvSpPr>
        <p:spPr/>
        <p:txBody>
          <a:bodyPr/>
          <a:lstStyle/>
          <a:p>
            <a:fld id="{D139CFA6-8C68-0943-80D2-57D8206AA2C0}" type="slidenum">
              <a:rPr lang="en-US" smtClean="0"/>
              <a:t>56</a:t>
            </a:fld>
            <a:endParaRPr lang="en-US" dirty="0"/>
          </a:p>
        </p:txBody>
      </p:sp>
    </p:spTree>
    <p:extLst>
      <p:ext uri="{BB962C8B-B14F-4D97-AF65-F5344CB8AC3E}">
        <p14:creationId xmlns:p14="http://schemas.microsoft.com/office/powerpoint/2010/main" val="1911437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6ECA1-8152-634E-07D7-A00FE8DFA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304AD-A019-3C0A-E12B-E724D694DD4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C71D921-C66D-9318-45F2-CB2F34AB14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58E81F-F13D-FAD7-FA0F-4F12482ECD92}"/>
              </a:ext>
            </a:extLst>
          </p:cNvPr>
          <p:cNvSpPr>
            <a:spLocks noGrp="1"/>
          </p:cNvSpPr>
          <p:nvPr>
            <p:ph type="sldNum" sz="quarter" idx="5"/>
          </p:nvPr>
        </p:nvSpPr>
        <p:spPr/>
        <p:txBody>
          <a:bodyPr/>
          <a:lstStyle/>
          <a:p>
            <a:fld id="{D139CFA6-8C68-0943-80D2-57D8206AA2C0}" type="slidenum">
              <a:rPr lang="en-US" smtClean="0"/>
              <a:t>57</a:t>
            </a:fld>
            <a:endParaRPr lang="en-US" dirty="0"/>
          </a:p>
        </p:txBody>
      </p:sp>
    </p:spTree>
    <p:extLst>
      <p:ext uri="{BB962C8B-B14F-4D97-AF65-F5344CB8AC3E}">
        <p14:creationId xmlns:p14="http://schemas.microsoft.com/office/powerpoint/2010/main" val="36454454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DFC4C-E7E7-53E9-6B2B-A78E93065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4A18B-A2BD-28D2-FD4A-949D7EBEDED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F4D1F4D-DD7E-1964-A04E-07A442477B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7B8C4C-464F-9E33-687B-90172D60C465}"/>
              </a:ext>
            </a:extLst>
          </p:cNvPr>
          <p:cNvSpPr>
            <a:spLocks noGrp="1"/>
          </p:cNvSpPr>
          <p:nvPr>
            <p:ph type="sldNum" sz="quarter" idx="5"/>
          </p:nvPr>
        </p:nvSpPr>
        <p:spPr/>
        <p:txBody>
          <a:bodyPr/>
          <a:lstStyle/>
          <a:p>
            <a:fld id="{D139CFA6-8C68-0943-80D2-57D8206AA2C0}" type="slidenum">
              <a:rPr lang="en-US" smtClean="0"/>
              <a:t>58</a:t>
            </a:fld>
            <a:endParaRPr lang="en-US" dirty="0"/>
          </a:p>
        </p:txBody>
      </p:sp>
    </p:spTree>
    <p:extLst>
      <p:ext uri="{BB962C8B-B14F-4D97-AF65-F5344CB8AC3E}">
        <p14:creationId xmlns:p14="http://schemas.microsoft.com/office/powerpoint/2010/main" val="5586984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2C4EA-063C-DD1F-8371-63C3172EB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08E41-7928-F681-D20C-62F03F5D1A2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654A540-3458-1AE4-5D7B-A2B1842F8F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91B0C7-DE3B-2769-1803-028AF15CB342}"/>
              </a:ext>
            </a:extLst>
          </p:cNvPr>
          <p:cNvSpPr>
            <a:spLocks noGrp="1"/>
          </p:cNvSpPr>
          <p:nvPr>
            <p:ph type="sldNum" sz="quarter" idx="5"/>
          </p:nvPr>
        </p:nvSpPr>
        <p:spPr/>
        <p:txBody>
          <a:bodyPr/>
          <a:lstStyle/>
          <a:p>
            <a:fld id="{D139CFA6-8C68-0943-80D2-57D8206AA2C0}" type="slidenum">
              <a:rPr lang="en-US" smtClean="0"/>
              <a:t>59</a:t>
            </a:fld>
            <a:endParaRPr lang="en-US" dirty="0"/>
          </a:p>
        </p:txBody>
      </p:sp>
    </p:spTree>
    <p:extLst>
      <p:ext uri="{BB962C8B-B14F-4D97-AF65-F5344CB8AC3E}">
        <p14:creationId xmlns:p14="http://schemas.microsoft.com/office/powerpoint/2010/main" val="2813810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6EF4F-7B64-BC20-8B50-58256A1DB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F9874-2C90-C6B8-A914-31CAE37FCF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5D9FF50-2EDC-4E27-60B0-0214928AED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2ED1B5-63F4-ACE6-FCB5-8DF4DE849E12}"/>
              </a:ext>
            </a:extLst>
          </p:cNvPr>
          <p:cNvSpPr>
            <a:spLocks noGrp="1"/>
          </p:cNvSpPr>
          <p:nvPr>
            <p:ph type="sldNum" sz="quarter" idx="5"/>
          </p:nvPr>
        </p:nvSpPr>
        <p:spPr/>
        <p:txBody>
          <a:bodyPr/>
          <a:lstStyle/>
          <a:p>
            <a:fld id="{D139CFA6-8C68-0943-80D2-57D8206AA2C0}" type="slidenum">
              <a:rPr lang="en-US" smtClean="0"/>
              <a:t>6</a:t>
            </a:fld>
            <a:endParaRPr lang="en-US" dirty="0"/>
          </a:p>
        </p:txBody>
      </p:sp>
    </p:spTree>
    <p:extLst>
      <p:ext uri="{BB962C8B-B14F-4D97-AF65-F5344CB8AC3E}">
        <p14:creationId xmlns:p14="http://schemas.microsoft.com/office/powerpoint/2010/main" val="26020017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8CBFA-01C4-559C-3D8C-803D90C6C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1409A-8000-3556-9798-F1495AB2751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F169AAB-9AD4-B744-8C7A-5D54A60B3E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A9086F-34F0-1BA7-6CC1-A13A827D0970}"/>
              </a:ext>
            </a:extLst>
          </p:cNvPr>
          <p:cNvSpPr>
            <a:spLocks noGrp="1"/>
          </p:cNvSpPr>
          <p:nvPr>
            <p:ph type="sldNum" sz="quarter" idx="5"/>
          </p:nvPr>
        </p:nvSpPr>
        <p:spPr/>
        <p:txBody>
          <a:bodyPr/>
          <a:lstStyle/>
          <a:p>
            <a:fld id="{D139CFA6-8C68-0943-80D2-57D8206AA2C0}" type="slidenum">
              <a:rPr lang="en-US" smtClean="0"/>
              <a:t>60</a:t>
            </a:fld>
            <a:endParaRPr lang="en-US" dirty="0"/>
          </a:p>
        </p:txBody>
      </p:sp>
    </p:spTree>
    <p:extLst>
      <p:ext uri="{BB962C8B-B14F-4D97-AF65-F5344CB8AC3E}">
        <p14:creationId xmlns:p14="http://schemas.microsoft.com/office/powerpoint/2010/main" val="10392048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E1EB6-67DB-D4B7-FE88-328575305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69F65-9A89-545E-0F56-AC162542176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38CF632-271D-C8B6-E449-194AEE595D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EFD97A-7A5B-EC75-461E-1857142ED0FB}"/>
              </a:ext>
            </a:extLst>
          </p:cNvPr>
          <p:cNvSpPr>
            <a:spLocks noGrp="1"/>
          </p:cNvSpPr>
          <p:nvPr>
            <p:ph type="sldNum" sz="quarter" idx="5"/>
          </p:nvPr>
        </p:nvSpPr>
        <p:spPr/>
        <p:txBody>
          <a:bodyPr/>
          <a:lstStyle/>
          <a:p>
            <a:fld id="{D139CFA6-8C68-0943-80D2-57D8206AA2C0}" type="slidenum">
              <a:rPr lang="en-US" smtClean="0"/>
              <a:t>61</a:t>
            </a:fld>
            <a:endParaRPr lang="en-US" dirty="0"/>
          </a:p>
        </p:txBody>
      </p:sp>
    </p:spTree>
    <p:extLst>
      <p:ext uri="{BB962C8B-B14F-4D97-AF65-F5344CB8AC3E}">
        <p14:creationId xmlns:p14="http://schemas.microsoft.com/office/powerpoint/2010/main" val="37733240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3E593-4CD8-71DF-2E76-683ADA31C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1508D-AFBB-BDBF-EF28-BA959D0C6C8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DAE9A24-66F9-F751-A330-3D9CB229EB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8AA84E-6AC2-C019-E028-F12882F071AC}"/>
              </a:ext>
            </a:extLst>
          </p:cNvPr>
          <p:cNvSpPr>
            <a:spLocks noGrp="1"/>
          </p:cNvSpPr>
          <p:nvPr>
            <p:ph type="sldNum" sz="quarter" idx="5"/>
          </p:nvPr>
        </p:nvSpPr>
        <p:spPr/>
        <p:txBody>
          <a:bodyPr/>
          <a:lstStyle/>
          <a:p>
            <a:fld id="{D139CFA6-8C68-0943-80D2-57D8206AA2C0}" type="slidenum">
              <a:rPr lang="en-US" smtClean="0"/>
              <a:t>62</a:t>
            </a:fld>
            <a:endParaRPr lang="en-US" dirty="0"/>
          </a:p>
        </p:txBody>
      </p:sp>
    </p:spTree>
    <p:extLst>
      <p:ext uri="{BB962C8B-B14F-4D97-AF65-F5344CB8AC3E}">
        <p14:creationId xmlns:p14="http://schemas.microsoft.com/office/powerpoint/2010/main" val="35458814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A0F11-56FF-5EE5-8E58-6514ADE62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43FB6-9E0E-F0D6-9FD6-C753DA277CE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491D386-E9FE-8667-7572-9142733459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60A0AE-F3CA-D446-FBE0-307112F56768}"/>
              </a:ext>
            </a:extLst>
          </p:cNvPr>
          <p:cNvSpPr>
            <a:spLocks noGrp="1"/>
          </p:cNvSpPr>
          <p:nvPr>
            <p:ph type="sldNum" sz="quarter" idx="5"/>
          </p:nvPr>
        </p:nvSpPr>
        <p:spPr/>
        <p:txBody>
          <a:bodyPr/>
          <a:lstStyle/>
          <a:p>
            <a:fld id="{D139CFA6-8C68-0943-80D2-57D8206AA2C0}" type="slidenum">
              <a:rPr lang="en-US" smtClean="0"/>
              <a:t>63</a:t>
            </a:fld>
            <a:endParaRPr lang="en-US" dirty="0"/>
          </a:p>
        </p:txBody>
      </p:sp>
    </p:spTree>
    <p:extLst>
      <p:ext uri="{BB962C8B-B14F-4D97-AF65-F5344CB8AC3E}">
        <p14:creationId xmlns:p14="http://schemas.microsoft.com/office/powerpoint/2010/main" val="35091190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78408-DA97-A1D3-B042-DF18C572C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9D907-18BA-D7B3-2E20-978CD92F7DE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46AFA8D-1B46-5D5C-C9E1-B4D87F96EE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EE1E8F-A59F-C9D0-98BD-FAC13E795CB2}"/>
              </a:ext>
            </a:extLst>
          </p:cNvPr>
          <p:cNvSpPr>
            <a:spLocks noGrp="1"/>
          </p:cNvSpPr>
          <p:nvPr>
            <p:ph type="sldNum" sz="quarter" idx="5"/>
          </p:nvPr>
        </p:nvSpPr>
        <p:spPr/>
        <p:txBody>
          <a:bodyPr/>
          <a:lstStyle/>
          <a:p>
            <a:fld id="{D139CFA6-8C68-0943-80D2-57D8206AA2C0}" type="slidenum">
              <a:rPr lang="en-US" smtClean="0"/>
              <a:t>64</a:t>
            </a:fld>
            <a:endParaRPr lang="en-US" dirty="0"/>
          </a:p>
        </p:txBody>
      </p:sp>
    </p:spTree>
    <p:extLst>
      <p:ext uri="{BB962C8B-B14F-4D97-AF65-F5344CB8AC3E}">
        <p14:creationId xmlns:p14="http://schemas.microsoft.com/office/powerpoint/2010/main" val="2073891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7</a:t>
            </a:fld>
            <a:endParaRPr lang="en-US" dirty="0"/>
          </a:p>
        </p:txBody>
      </p:sp>
    </p:spTree>
    <p:extLst>
      <p:ext uri="{BB962C8B-B14F-4D97-AF65-F5344CB8AC3E}">
        <p14:creationId xmlns:p14="http://schemas.microsoft.com/office/powerpoint/2010/main" val="1832239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8</a:t>
            </a:fld>
            <a:endParaRPr lang="en-US" dirty="0"/>
          </a:p>
        </p:txBody>
      </p:sp>
    </p:spTree>
    <p:extLst>
      <p:ext uri="{BB962C8B-B14F-4D97-AF65-F5344CB8AC3E}">
        <p14:creationId xmlns:p14="http://schemas.microsoft.com/office/powerpoint/2010/main" val="553484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85DA4-EE9E-43D5-75A6-801809741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60DAF-3FD4-087F-A896-5A06282D54F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957B50A-91EF-1B72-D752-D215920E02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60319D-EA86-9BE7-255D-4B64BD26AC0A}"/>
              </a:ext>
            </a:extLst>
          </p:cNvPr>
          <p:cNvSpPr>
            <a:spLocks noGrp="1"/>
          </p:cNvSpPr>
          <p:nvPr>
            <p:ph type="sldNum" sz="quarter" idx="5"/>
          </p:nvPr>
        </p:nvSpPr>
        <p:spPr/>
        <p:txBody>
          <a:bodyPr/>
          <a:lstStyle/>
          <a:p>
            <a:fld id="{D139CFA6-8C68-0943-80D2-57D8206AA2C0}" type="slidenum">
              <a:rPr lang="en-US" smtClean="0"/>
              <a:t>9</a:t>
            </a:fld>
            <a:endParaRPr lang="en-US" dirty="0"/>
          </a:p>
        </p:txBody>
      </p:sp>
    </p:spTree>
    <p:extLst>
      <p:ext uri="{BB962C8B-B14F-4D97-AF65-F5344CB8AC3E}">
        <p14:creationId xmlns:p14="http://schemas.microsoft.com/office/powerpoint/2010/main" val="1647278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BE73-82F3-1D59-79C5-4AE44608A5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7CC043-046E-592D-21C1-6244BAF08A86}"/>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1C95C-A0A7-EFBF-0138-FA2A83B1C031}"/>
              </a:ext>
            </a:extLst>
          </p:cNvPr>
          <p:cNvSpPr>
            <a:spLocks noGrp="1"/>
          </p:cNvSpPr>
          <p:nvPr>
            <p:ph type="dt" sz="half" idx="10"/>
          </p:nvPr>
        </p:nvSpPr>
        <p:spPr/>
        <p:txBody>
          <a:bodyPr/>
          <a:lstStyle/>
          <a:p>
            <a:fld id="{55B9388D-3729-2845-97CF-02B0935F4820}" type="datetimeFigureOut">
              <a:rPr lang="en-US" smtClean="0"/>
              <a:t>10/3/2025</a:t>
            </a:fld>
            <a:endParaRPr lang="en-US" dirty="0"/>
          </a:p>
        </p:txBody>
      </p:sp>
      <p:sp>
        <p:nvSpPr>
          <p:cNvPr id="5" name="Footer Placeholder 4">
            <a:extLst>
              <a:ext uri="{FF2B5EF4-FFF2-40B4-BE49-F238E27FC236}">
                <a16:creationId xmlns:a16="http://schemas.microsoft.com/office/drawing/2014/main" id="{07296DC5-2105-5FD5-CC1F-438BC56081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AAD45-70C6-75A9-5D63-7BEFB05BB148}"/>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74379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83AE-B8FA-EF12-0C12-21D4670EF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A60D8F-974E-F7BC-AD09-B1A00BF4B1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766ED-4730-6D16-386A-12B24FC10350}"/>
              </a:ext>
            </a:extLst>
          </p:cNvPr>
          <p:cNvSpPr>
            <a:spLocks noGrp="1"/>
          </p:cNvSpPr>
          <p:nvPr>
            <p:ph type="dt" sz="half" idx="10"/>
          </p:nvPr>
        </p:nvSpPr>
        <p:spPr/>
        <p:txBody>
          <a:bodyPr/>
          <a:lstStyle/>
          <a:p>
            <a:fld id="{55B9388D-3729-2845-97CF-02B0935F4820}" type="datetimeFigureOut">
              <a:rPr lang="en-US" smtClean="0"/>
              <a:t>10/3/2025</a:t>
            </a:fld>
            <a:endParaRPr lang="en-US" dirty="0"/>
          </a:p>
        </p:txBody>
      </p:sp>
      <p:sp>
        <p:nvSpPr>
          <p:cNvPr id="5" name="Footer Placeholder 4">
            <a:extLst>
              <a:ext uri="{FF2B5EF4-FFF2-40B4-BE49-F238E27FC236}">
                <a16:creationId xmlns:a16="http://schemas.microsoft.com/office/drawing/2014/main" id="{CC291810-9EC1-936C-D350-033AED580E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31FB72-C1E4-706F-573D-C96D2FBD485D}"/>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52211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BEA2D5-11B9-98ED-9546-1168CFFF5F13}"/>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0EE27-2957-3F44-F6DF-DB45829FEBE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E7D53-AD48-C6D0-FFB0-B24019EA180B}"/>
              </a:ext>
            </a:extLst>
          </p:cNvPr>
          <p:cNvSpPr>
            <a:spLocks noGrp="1"/>
          </p:cNvSpPr>
          <p:nvPr>
            <p:ph type="dt" sz="half" idx="10"/>
          </p:nvPr>
        </p:nvSpPr>
        <p:spPr/>
        <p:txBody>
          <a:bodyPr/>
          <a:lstStyle/>
          <a:p>
            <a:fld id="{55B9388D-3729-2845-97CF-02B0935F4820}" type="datetimeFigureOut">
              <a:rPr lang="en-US" smtClean="0"/>
              <a:t>10/3/2025</a:t>
            </a:fld>
            <a:endParaRPr lang="en-US" dirty="0"/>
          </a:p>
        </p:txBody>
      </p:sp>
      <p:sp>
        <p:nvSpPr>
          <p:cNvPr id="5" name="Footer Placeholder 4">
            <a:extLst>
              <a:ext uri="{FF2B5EF4-FFF2-40B4-BE49-F238E27FC236}">
                <a16:creationId xmlns:a16="http://schemas.microsoft.com/office/drawing/2014/main" id="{8879E8BF-5806-03C3-007E-C423FA7806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118A75-4EAA-D49D-59DD-2240879EF684}"/>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916838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8F33-44A0-3094-7033-D8DE67799C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884D758-F76E-39AB-A050-99B6AECCB0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5BDC8BB-BBB8-6E37-517C-5DCDAF5F8819}"/>
              </a:ext>
            </a:extLst>
          </p:cNvPr>
          <p:cNvSpPr>
            <a:spLocks noGrp="1"/>
          </p:cNvSpPr>
          <p:nvPr>
            <p:ph type="dt" sz="half" idx="10"/>
          </p:nvPr>
        </p:nvSpPr>
        <p:spPr/>
        <p:txBody>
          <a:bodyPr/>
          <a:lstStyle/>
          <a:p>
            <a:fld id="{0C6BACBE-8E42-45E2-BEB6-6DFE6081E4C0}" type="datetimeFigureOut">
              <a:rPr lang="en-IN" smtClean="0"/>
              <a:t>03-Oct-2025</a:t>
            </a:fld>
            <a:endParaRPr lang="en-IN" dirty="0"/>
          </a:p>
        </p:txBody>
      </p:sp>
      <p:sp>
        <p:nvSpPr>
          <p:cNvPr id="5" name="Footer Placeholder 4">
            <a:extLst>
              <a:ext uri="{FF2B5EF4-FFF2-40B4-BE49-F238E27FC236}">
                <a16:creationId xmlns:a16="http://schemas.microsoft.com/office/drawing/2014/main" id="{883FDBAF-E554-9133-6DB5-BDA0B35C16A6}"/>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2CF89276-28E4-BB6D-0490-8052048C2321}"/>
              </a:ext>
            </a:extLst>
          </p:cNvPr>
          <p:cNvSpPr>
            <a:spLocks noGrp="1"/>
          </p:cNvSpPr>
          <p:nvPr>
            <p:ph type="sldNum" sz="quarter" idx="12"/>
          </p:nvPr>
        </p:nvSpPr>
        <p:spPr/>
        <p:txBody>
          <a:bodyPr/>
          <a:lstStyle/>
          <a:p>
            <a:fld id="{1D6FC5B1-037C-4480-8FC7-022DEF4AC809}" type="slidenum">
              <a:rPr lang="en-IN" smtClean="0"/>
              <a:t>‹#›</a:t>
            </a:fld>
            <a:endParaRPr lang="en-IN" dirty="0"/>
          </a:p>
        </p:txBody>
      </p:sp>
    </p:spTree>
    <p:extLst>
      <p:ext uri="{BB962C8B-B14F-4D97-AF65-F5344CB8AC3E}">
        <p14:creationId xmlns:p14="http://schemas.microsoft.com/office/powerpoint/2010/main" val="3483524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5F00B-8F68-475C-05EC-F3306DB4EB6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9C23CE8-8E93-C604-972B-3467A69BBF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5F66205-592F-75CA-CC87-A8134A598E1D}"/>
              </a:ext>
            </a:extLst>
          </p:cNvPr>
          <p:cNvSpPr>
            <a:spLocks noGrp="1"/>
          </p:cNvSpPr>
          <p:nvPr>
            <p:ph type="dt" sz="half" idx="10"/>
          </p:nvPr>
        </p:nvSpPr>
        <p:spPr/>
        <p:txBody>
          <a:bodyPr/>
          <a:lstStyle/>
          <a:p>
            <a:fld id="{0C6BACBE-8E42-45E2-BEB6-6DFE6081E4C0}" type="datetimeFigureOut">
              <a:rPr lang="en-IN" smtClean="0"/>
              <a:t>03-Oct-2025</a:t>
            </a:fld>
            <a:endParaRPr lang="en-IN" dirty="0"/>
          </a:p>
        </p:txBody>
      </p:sp>
      <p:sp>
        <p:nvSpPr>
          <p:cNvPr id="5" name="Footer Placeholder 4">
            <a:extLst>
              <a:ext uri="{FF2B5EF4-FFF2-40B4-BE49-F238E27FC236}">
                <a16:creationId xmlns:a16="http://schemas.microsoft.com/office/drawing/2014/main" id="{5B3906AF-34E3-1B5D-37B7-5C910E5B0B68}"/>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EB8337B6-5434-A315-79F4-97041361F3FD}"/>
              </a:ext>
            </a:extLst>
          </p:cNvPr>
          <p:cNvSpPr>
            <a:spLocks noGrp="1"/>
          </p:cNvSpPr>
          <p:nvPr>
            <p:ph type="sldNum" sz="quarter" idx="12"/>
          </p:nvPr>
        </p:nvSpPr>
        <p:spPr/>
        <p:txBody>
          <a:bodyPr/>
          <a:lstStyle/>
          <a:p>
            <a:fld id="{1D6FC5B1-037C-4480-8FC7-022DEF4AC809}" type="slidenum">
              <a:rPr lang="en-IN" smtClean="0"/>
              <a:t>‹#›</a:t>
            </a:fld>
            <a:endParaRPr lang="en-IN" dirty="0"/>
          </a:p>
        </p:txBody>
      </p:sp>
    </p:spTree>
    <p:extLst>
      <p:ext uri="{BB962C8B-B14F-4D97-AF65-F5344CB8AC3E}">
        <p14:creationId xmlns:p14="http://schemas.microsoft.com/office/powerpoint/2010/main" val="2468449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F7DE-E8C3-A604-BFCA-74A3E47C98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08D2CF3-7FE3-7045-34F6-57F0E177D9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EA3BD3-EFB1-EF1C-E8DD-2063280D0B10}"/>
              </a:ext>
            </a:extLst>
          </p:cNvPr>
          <p:cNvSpPr>
            <a:spLocks noGrp="1"/>
          </p:cNvSpPr>
          <p:nvPr>
            <p:ph type="dt" sz="half" idx="10"/>
          </p:nvPr>
        </p:nvSpPr>
        <p:spPr/>
        <p:txBody>
          <a:bodyPr/>
          <a:lstStyle/>
          <a:p>
            <a:fld id="{0C6BACBE-8E42-45E2-BEB6-6DFE6081E4C0}" type="datetimeFigureOut">
              <a:rPr lang="en-IN" smtClean="0"/>
              <a:t>03-Oct-2025</a:t>
            </a:fld>
            <a:endParaRPr lang="en-IN" dirty="0"/>
          </a:p>
        </p:txBody>
      </p:sp>
      <p:sp>
        <p:nvSpPr>
          <p:cNvPr id="5" name="Footer Placeholder 4">
            <a:extLst>
              <a:ext uri="{FF2B5EF4-FFF2-40B4-BE49-F238E27FC236}">
                <a16:creationId xmlns:a16="http://schemas.microsoft.com/office/drawing/2014/main" id="{5340084E-49D3-7D8D-823B-D21B83BAC79E}"/>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A213E6D3-8CA9-7B0E-B25A-A593CAFD2A8A}"/>
              </a:ext>
            </a:extLst>
          </p:cNvPr>
          <p:cNvSpPr>
            <a:spLocks noGrp="1"/>
          </p:cNvSpPr>
          <p:nvPr>
            <p:ph type="sldNum" sz="quarter" idx="12"/>
          </p:nvPr>
        </p:nvSpPr>
        <p:spPr/>
        <p:txBody>
          <a:bodyPr/>
          <a:lstStyle/>
          <a:p>
            <a:fld id="{1D6FC5B1-037C-4480-8FC7-022DEF4AC809}" type="slidenum">
              <a:rPr lang="en-IN" smtClean="0"/>
              <a:t>‹#›</a:t>
            </a:fld>
            <a:endParaRPr lang="en-IN" dirty="0"/>
          </a:p>
        </p:txBody>
      </p:sp>
    </p:spTree>
    <p:extLst>
      <p:ext uri="{BB962C8B-B14F-4D97-AF65-F5344CB8AC3E}">
        <p14:creationId xmlns:p14="http://schemas.microsoft.com/office/powerpoint/2010/main" val="68272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D5C5-6E8F-7949-D0E0-1F6C5076E8B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D87DBCC-8982-9D61-7BF4-B3F1BDE0B1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1FEF8B6-B3A7-7E81-33AC-2ABBEF7C75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D96B2C3-02CE-8CB5-E2CC-AA1E8E39F9C4}"/>
              </a:ext>
            </a:extLst>
          </p:cNvPr>
          <p:cNvSpPr>
            <a:spLocks noGrp="1"/>
          </p:cNvSpPr>
          <p:nvPr>
            <p:ph type="dt" sz="half" idx="10"/>
          </p:nvPr>
        </p:nvSpPr>
        <p:spPr/>
        <p:txBody>
          <a:bodyPr/>
          <a:lstStyle/>
          <a:p>
            <a:fld id="{0C6BACBE-8E42-45E2-BEB6-6DFE6081E4C0}" type="datetimeFigureOut">
              <a:rPr lang="en-IN" smtClean="0"/>
              <a:t>03-Oct-2025</a:t>
            </a:fld>
            <a:endParaRPr lang="en-IN" dirty="0"/>
          </a:p>
        </p:txBody>
      </p:sp>
      <p:sp>
        <p:nvSpPr>
          <p:cNvPr id="6" name="Footer Placeholder 5">
            <a:extLst>
              <a:ext uri="{FF2B5EF4-FFF2-40B4-BE49-F238E27FC236}">
                <a16:creationId xmlns:a16="http://schemas.microsoft.com/office/drawing/2014/main" id="{6745DC90-647A-84DF-507A-1474BEAE6CEE}"/>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7245EDDE-0EF5-9964-920D-AFB2DDB4F1F8}"/>
              </a:ext>
            </a:extLst>
          </p:cNvPr>
          <p:cNvSpPr>
            <a:spLocks noGrp="1"/>
          </p:cNvSpPr>
          <p:nvPr>
            <p:ph type="sldNum" sz="quarter" idx="12"/>
          </p:nvPr>
        </p:nvSpPr>
        <p:spPr/>
        <p:txBody>
          <a:bodyPr/>
          <a:lstStyle/>
          <a:p>
            <a:fld id="{1D6FC5B1-037C-4480-8FC7-022DEF4AC809}" type="slidenum">
              <a:rPr lang="en-IN" smtClean="0"/>
              <a:t>‹#›</a:t>
            </a:fld>
            <a:endParaRPr lang="en-IN" dirty="0"/>
          </a:p>
        </p:txBody>
      </p:sp>
    </p:spTree>
    <p:extLst>
      <p:ext uri="{BB962C8B-B14F-4D97-AF65-F5344CB8AC3E}">
        <p14:creationId xmlns:p14="http://schemas.microsoft.com/office/powerpoint/2010/main" val="3462562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95818-36DD-B5CD-E459-8ADB07D386E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1CC2E4C-EF66-182D-51B5-F0C4BAC009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235CC9-A9A1-5446-767C-DD338144CD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B31FB29A-1C0F-565E-1DB2-A1BD96A438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FF322-1854-99ED-86B3-EB12F81C78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C7E1642-0FBE-E84E-14A7-F4151BB7EE44}"/>
              </a:ext>
            </a:extLst>
          </p:cNvPr>
          <p:cNvSpPr>
            <a:spLocks noGrp="1"/>
          </p:cNvSpPr>
          <p:nvPr>
            <p:ph type="dt" sz="half" idx="10"/>
          </p:nvPr>
        </p:nvSpPr>
        <p:spPr/>
        <p:txBody>
          <a:bodyPr/>
          <a:lstStyle/>
          <a:p>
            <a:fld id="{0C6BACBE-8E42-45E2-BEB6-6DFE6081E4C0}" type="datetimeFigureOut">
              <a:rPr lang="en-IN" smtClean="0"/>
              <a:t>03-Oct-2025</a:t>
            </a:fld>
            <a:endParaRPr lang="en-IN" dirty="0"/>
          </a:p>
        </p:txBody>
      </p:sp>
      <p:sp>
        <p:nvSpPr>
          <p:cNvPr id="8" name="Footer Placeholder 7">
            <a:extLst>
              <a:ext uri="{FF2B5EF4-FFF2-40B4-BE49-F238E27FC236}">
                <a16:creationId xmlns:a16="http://schemas.microsoft.com/office/drawing/2014/main" id="{20166BEA-CB0A-D1C8-DE0A-17C18CAB707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CDB20D35-2A5F-912E-1698-8B9407B8B083}"/>
              </a:ext>
            </a:extLst>
          </p:cNvPr>
          <p:cNvSpPr>
            <a:spLocks noGrp="1"/>
          </p:cNvSpPr>
          <p:nvPr>
            <p:ph type="sldNum" sz="quarter" idx="12"/>
          </p:nvPr>
        </p:nvSpPr>
        <p:spPr/>
        <p:txBody>
          <a:bodyPr/>
          <a:lstStyle/>
          <a:p>
            <a:fld id="{1D6FC5B1-037C-4480-8FC7-022DEF4AC809}" type="slidenum">
              <a:rPr lang="en-IN" smtClean="0"/>
              <a:t>‹#›</a:t>
            </a:fld>
            <a:endParaRPr lang="en-IN" dirty="0"/>
          </a:p>
        </p:txBody>
      </p:sp>
    </p:spTree>
    <p:extLst>
      <p:ext uri="{BB962C8B-B14F-4D97-AF65-F5344CB8AC3E}">
        <p14:creationId xmlns:p14="http://schemas.microsoft.com/office/powerpoint/2010/main" val="2660382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06C3-9108-D8CF-7F7C-8455598C02B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6BC1322-C323-3ED0-7085-49DE8910FC55}"/>
              </a:ext>
            </a:extLst>
          </p:cNvPr>
          <p:cNvSpPr>
            <a:spLocks noGrp="1"/>
          </p:cNvSpPr>
          <p:nvPr>
            <p:ph type="dt" sz="half" idx="10"/>
          </p:nvPr>
        </p:nvSpPr>
        <p:spPr/>
        <p:txBody>
          <a:bodyPr/>
          <a:lstStyle/>
          <a:p>
            <a:fld id="{0C6BACBE-8E42-45E2-BEB6-6DFE6081E4C0}" type="datetimeFigureOut">
              <a:rPr lang="en-IN" smtClean="0"/>
              <a:t>03-Oct-2025</a:t>
            </a:fld>
            <a:endParaRPr lang="en-IN" dirty="0"/>
          </a:p>
        </p:txBody>
      </p:sp>
      <p:sp>
        <p:nvSpPr>
          <p:cNvPr id="4" name="Footer Placeholder 3">
            <a:extLst>
              <a:ext uri="{FF2B5EF4-FFF2-40B4-BE49-F238E27FC236}">
                <a16:creationId xmlns:a16="http://schemas.microsoft.com/office/drawing/2014/main" id="{72DA9898-6E97-477A-C1A9-E4F251BEA8B3}"/>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3D5D13F4-471C-1D9E-628A-5118B044F023}"/>
              </a:ext>
            </a:extLst>
          </p:cNvPr>
          <p:cNvSpPr>
            <a:spLocks noGrp="1"/>
          </p:cNvSpPr>
          <p:nvPr>
            <p:ph type="sldNum" sz="quarter" idx="12"/>
          </p:nvPr>
        </p:nvSpPr>
        <p:spPr/>
        <p:txBody>
          <a:bodyPr/>
          <a:lstStyle/>
          <a:p>
            <a:fld id="{1D6FC5B1-037C-4480-8FC7-022DEF4AC809}" type="slidenum">
              <a:rPr lang="en-IN" smtClean="0"/>
              <a:t>‹#›</a:t>
            </a:fld>
            <a:endParaRPr lang="en-IN" dirty="0"/>
          </a:p>
        </p:txBody>
      </p:sp>
    </p:spTree>
    <p:extLst>
      <p:ext uri="{BB962C8B-B14F-4D97-AF65-F5344CB8AC3E}">
        <p14:creationId xmlns:p14="http://schemas.microsoft.com/office/powerpoint/2010/main" val="3143371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44C436-E976-819A-1B29-5B690A6DBC17}"/>
              </a:ext>
            </a:extLst>
          </p:cNvPr>
          <p:cNvSpPr>
            <a:spLocks noGrp="1"/>
          </p:cNvSpPr>
          <p:nvPr>
            <p:ph type="dt" sz="half" idx="10"/>
          </p:nvPr>
        </p:nvSpPr>
        <p:spPr/>
        <p:txBody>
          <a:bodyPr/>
          <a:lstStyle/>
          <a:p>
            <a:fld id="{0C6BACBE-8E42-45E2-BEB6-6DFE6081E4C0}" type="datetimeFigureOut">
              <a:rPr lang="en-IN" smtClean="0"/>
              <a:t>03-Oct-2025</a:t>
            </a:fld>
            <a:endParaRPr lang="en-IN" dirty="0"/>
          </a:p>
        </p:txBody>
      </p:sp>
      <p:sp>
        <p:nvSpPr>
          <p:cNvPr id="3" name="Footer Placeholder 2">
            <a:extLst>
              <a:ext uri="{FF2B5EF4-FFF2-40B4-BE49-F238E27FC236}">
                <a16:creationId xmlns:a16="http://schemas.microsoft.com/office/drawing/2014/main" id="{29579606-D7C0-FCE7-09FB-B96F35CE3DDA}"/>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id="{D0B3F86C-3E4A-1B5F-0E61-219BE1691D5A}"/>
              </a:ext>
            </a:extLst>
          </p:cNvPr>
          <p:cNvSpPr>
            <a:spLocks noGrp="1"/>
          </p:cNvSpPr>
          <p:nvPr>
            <p:ph type="sldNum" sz="quarter" idx="12"/>
          </p:nvPr>
        </p:nvSpPr>
        <p:spPr/>
        <p:txBody>
          <a:bodyPr/>
          <a:lstStyle/>
          <a:p>
            <a:fld id="{1D6FC5B1-037C-4480-8FC7-022DEF4AC809}" type="slidenum">
              <a:rPr lang="en-IN" smtClean="0"/>
              <a:t>‹#›</a:t>
            </a:fld>
            <a:endParaRPr lang="en-IN" dirty="0"/>
          </a:p>
        </p:txBody>
      </p:sp>
    </p:spTree>
    <p:extLst>
      <p:ext uri="{BB962C8B-B14F-4D97-AF65-F5344CB8AC3E}">
        <p14:creationId xmlns:p14="http://schemas.microsoft.com/office/powerpoint/2010/main" val="2394325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33B7-EAEA-7ABD-C886-8998197AE6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E64EE3F-F1F6-2A43-5A10-7AC26FA53C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8547E61-C091-C15D-E124-758EF082C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646669-0B15-FD00-32AD-E61EBDD1A2CC}"/>
              </a:ext>
            </a:extLst>
          </p:cNvPr>
          <p:cNvSpPr>
            <a:spLocks noGrp="1"/>
          </p:cNvSpPr>
          <p:nvPr>
            <p:ph type="dt" sz="half" idx="10"/>
          </p:nvPr>
        </p:nvSpPr>
        <p:spPr/>
        <p:txBody>
          <a:bodyPr/>
          <a:lstStyle/>
          <a:p>
            <a:fld id="{0C6BACBE-8E42-45E2-BEB6-6DFE6081E4C0}" type="datetimeFigureOut">
              <a:rPr lang="en-IN" smtClean="0"/>
              <a:t>03-Oct-2025</a:t>
            </a:fld>
            <a:endParaRPr lang="en-IN" dirty="0"/>
          </a:p>
        </p:txBody>
      </p:sp>
      <p:sp>
        <p:nvSpPr>
          <p:cNvPr id="6" name="Footer Placeholder 5">
            <a:extLst>
              <a:ext uri="{FF2B5EF4-FFF2-40B4-BE49-F238E27FC236}">
                <a16:creationId xmlns:a16="http://schemas.microsoft.com/office/drawing/2014/main" id="{24602D14-6E88-E5EE-C7CA-5877E801D0A0}"/>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2EB58FC0-F795-5CF4-3AFF-0B48FF8555C7}"/>
              </a:ext>
            </a:extLst>
          </p:cNvPr>
          <p:cNvSpPr>
            <a:spLocks noGrp="1"/>
          </p:cNvSpPr>
          <p:nvPr>
            <p:ph type="sldNum" sz="quarter" idx="12"/>
          </p:nvPr>
        </p:nvSpPr>
        <p:spPr/>
        <p:txBody>
          <a:bodyPr/>
          <a:lstStyle/>
          <a:p>
            <a:fld id="{1D6FC5B1-037C-4480-8FC7-022DEF4AC809}" type="slidenum">
              <a:rPr lang="en-IN" smtClean="0"/>
              <a:t>‹#›</a:t>
            </a:fld>
            <a:endParaRPr lang="en-IN" dirty="0"/>
          </a:p>
        </p:txBody>
      </p:sp>
    </p:spTree>
    <p:extLst>
      <p:ext uri="{BB962C8B-B14F-4D97-AF65-F5344CB8AC3E}">
        <p14:creationId xmlns:p14="http://schemas.microsoft.com/office/powerpoint/2010/main" val="144994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7EB2-090D-637F-022F-C45782D05488}"/>
              </a:ext>
            </a:extLst>
          </p:cNvPr>
          <p:cNvSpPr>
            <a:spLocks noGrp="1"/>
          </p:cNvSpPr>
          <p:nvPr>
            <p:ph type="title" hasCustomPrompt="1"/>
          </p:nvPr>
        </p:nvSpPr>
        <p:spPr/>
        <p:txBody>
          <a:bodyPr>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1B2B649-2667-7BC1-8B0B-D6FB82A63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6A191-7326-F217-0EAF-E0C1ECBC67CF}"/>
              </a:ext>
            </a:extLst>
          </p:cNvPr>
          <p:cNvSpPr>
            <a:spLocks noGrp="1"/>
          </p:cNvSpPr>
          <p:nvPr>
            <p:ph type="dt" sz="half" idx="10"/>
          </p:nvPr>
        </p:nvSpPr>
        <p:spPr/>
        <p:txBody>
          <a:bodyPr/>
          <a:lstStyle/>
          <a:p>
            <a:fld id="{55B9388D-3729-2845-97CF-02B0935F4820}" type="datetimeFigureOut">
              <a:rPr lang="en-US" smtClean="0"/>
              <a:t>10/3/2025</a:t>
            </a:fld>
            <a:endParaRPr lang="en-US" dirty="0"/>
          </a:p>
        </p:txBody>
      </p:sp>
      <p:sp>
        <p:nvSpPr>
          <p:cNvPr id="5" name="Footer Placeholder 4">
            <a:extLst>
              <a:ext uri="{FF2B5EF4-FFF2-40B4-BE49-F238E27FC236}">
                <a16:creationId xmlns:a16="http://schemas.microsoft.com/office/drawing/2014/main" id="{B05F4669-2324-DC38-7473-F4D0435132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DDFD74-4BE9-0905-E113-078E53692447}"/>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372061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975B3-AFD0-251D-EA66-418B1F278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5B84765-1AC8-0314-C3BD-680DD6845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6FCAA6A4-9CE0-370D-BFF0-59DB0574C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A41898-4CCE-7191-744C-7CCAA129FCAA}"/>
              </a:ext>
            </a:extLst>
          </p:cNvPr>
          <p:cNvSpPr>
            <a:spLocks noGrp="1"/>
          </p:cNvSpPr>
          <p:nvPr>
            <p:ph type="dt" sz="half" idx="10"/>
          </p:nvPr>
        </p:nvSpPr>
        <p:spPr/>
        <p:txBody>
          <a:bodyPr/>
          <a:lstStyle/>
          <a:p>
            <a:fld id="{0C6BACBE-8E42-45E2-BEB6-6DFE6081E4C0}" type="datetimeFigureOut">
              <a:rPr lang="en-IN" smtClean="0"/>
              <a:t>03-Oct-2025</a:t>
            </a:fld>
            <a:endParaRPr lang="en-IN" dirty="0"/>
          </a:p>
        </p:txBody>
      </p:sp>
      <p:sp>
        <p:nvSpPr>
          <p:cNvPr id="6" name="Footer Placeholder 5">
            <a:extLst>
              <a:ext uri="{FF2B5EF4-FFF2-40B4-BE49-F238E27FC236}">
                <a16:creationId xmlns:a16="http://schemas.microsoft.com/office/drawing/2014/main" id="{50FBF217-2475-2219-0C02-63988ED3A77A}"/>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33A26CAB-8019-1B40-E498-A9093617DE10}"/>
              </a:ext>
            </a:extLst>
          </p:cNvPr>
          <p:cNvSpPr>
            <a:spLocks noGrp="1"/>
          </p:cNvSpPr>
          <p:nvPr>
            <p:ph type="sldNum" sz="quarter" idx="12"/>
          </p:nvPr>
        </p:nvSpPr>
        <p:spPr/>
        <p:txBody>
          <a:bodyPr/>
          <a:lstStyle/>
          <a:p>
            <a:fld id="{1D6FC5B1-037C-4480-8FC7-022DEF4AC809}" type="slidenum">
              <a:rPr lang="en-IN" smtClean="0"/>
              <a:t>‹#›</a:t>
            </a:fld>
            <a:endParaRPr lang="en-IN" dirty="0"/>
          </a:p>
        </p:txBody>
      </p:sp>
    </p:spTree>
    <p:extLst>
      <p:ext uri="{BB962C8B-B14F-4D97-AF65-F5344CB8AC3E}">
        <p14:creationId xmlns:p14="http://schemas.microsoft.com/office/powerpoint/2010/main" val="955318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C447E-F90D-2F79-5159-658E0F4D2FE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AB5ED70-AB9D-F632-91C7-3F0CD1E106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75BC558-7329-7EA7-A9B8-0720E9C9717C}"/>
              </a:ext>
            </a:extLst>
          </p:cNvPr>
          <p:cNvSpPr>
            <a:spLocks noGrp="1"/>
          </p:cNvSpPr>
          <p:nvPr>
            <p:ph type="dt" sz="half" idx="10"/>
          </p:nvPr>
        </p:nvSpPr>
        <p:spPr/>
        <p:txBody>
          <a:bodyPr/>
          <a:lstStyle/>
          <a:p>
            <a:fld id="{0C6BACBE-8E42-45E2-BEB6-6DFE6081E4C0}" type="datetimeFigureOut">
              <a:rPr lang="en-IN" smtClean="0"/>
              <a:t>03-Oct-2025</a:t>
            </a:fld>
            <a:endParaRPr lang="en-IN" dirty="0"/>
          </a:p>
        </p:txBody>
      </p:sp>
      <p:sp>
        <p:nvSpPr>
          <p:cNvPr id="5" name="Footer Placeholder 4">
            <a:extLst>
              <a:ext uri="{FF2B5EF4-FFF2-40B4-BE49-F238E27FC236}">
                <a16:creationId xmlns:a16="http://schemas.microsoft.com/office/drawing/2014/main" id="{4045E1FC-B6DA-1453-3A83-15EEACC4EEE4}"/>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BD15F729-97E9-EB95-C467-6AACB5E81374}"/>
              </a:ext>
            </a:extLst>
          </p:cNvPr>
          <p:cNvSpPr>
            <a:spLocks noGrp="1"/>
          </p:cNvSpPr>
          <p:nvPr>
            <p:ph type="sldNum" sz="quarter" idx="12"/>
          </p:nvPr>
        </p:nvSpPr>
        <p:spPr/>
        <p:txBody>
          <a:bodyPr/>
          <a:lstStyle/>
          <a:p>
            <a:fld id="{1D6FC5B1-037C-4480-8FC7-022DEF4AC809}" type="slidenum">
              <a:rPr lang="en-IN" smtClean="0"/>
              <a:t>‹#›</a:t>
            </a:fld>
            <a:endParaRPr lang="en-IN" dirty="0"/>
          </a:p>
        </p:txBody>
      </p:sp>
    </p:spTree>
    <p:extLst>
      <p:ext uri="{BB962C8B-B14F-4D97-AF65-F5344CB8AC3E}">
        <p14:creationId xmlns:p14="http://schemas.microsoft.com/office/powerpoint/2010/main" val="418497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A6A08A-06FA-B31B-CD04-CF1E1ABB49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28F6CBC-0E47-0C24-DE0A-041B6AA8E2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356F3B0-7957-B0C1-5EF5-F17428A8ADF6}"/>
              </a:ext>
            </a:extLst>
          </p:cNvPr>
          <p:cNvSpPr>
            <a:spLocks noGrp="1"/>
          </p:cNvSpPr>
          <p:nvPr>
            <p:ph type="dt" sz="half" idx="10"/>
          </p:nvPr>
        </p:nvSpPr>
        <p:spPr/>
        <p:txBody>
          <a:bodyPr/>
          <a:lstStyle/>
          <a:p>
            <a:fld id="{0C6BACBE-8E42-45E2-BEB6-6DFE6081E4C0}" type="datetimeFigureOut">
              <a:rPr lang="en-IN" smtClean="0"/>
              <a:t>03-Oct-2025</a:t>
            </a:fld>
            <a:endParaRPr lang="en-IN" dirty="0"/>
          </a:p>
        </p:txBody>
      </p:sp>
      <p:sp>
        <p:nvSpPr>
          <p:cNvPr id="5" name="Footer Placeholder 4">
            <a:extLst>
              <a:ext uri="{FF2B5EF4-FFF2-40B4-BE49-F238E27FC236}">
                <a16:creationId xmlns:a16="http://schemas.microsoft.com/office/drawing/2014/main" id="{8AF2F2BF-D2AE-2C61-45F3-E13A13AB639F}"/>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2E5A89E6-81EF-5414-0123-FED443283676}"/>
              </a:ext>
            </a:extLst>
          </p:cNvPr>
          <p:cNvSpPr>
            <a:spLocks noGrp="1"/>
          </p:cNvSpPr>
          <p:nvPr>
            <p:ph type="sldNum" sz="quarter" idx="12"/>
          </p:nvPr>
        </p:nvSpPr>
        <p:spPr/>
        <p:txBody>
          <a:bodyPr/>
          <a:lstStyle/>
          <a:p>
            <a:fld id="{1D6FC5B1-037C-4480-8FC7-022DEF4AC809}" type="slidenum">
              <a:rPr lang="en-IN" smtClean="0"/>
              <a:t>‹#›</a:t>
            </a:fld>
            <a:endParaRPr lang="en-IN" dirty="0"/>
          </a:p>
        </p:txBody>
      </p:sp>
    </p:spTree>
    <p:extLst>
      <p:ext uri="{BB962C8B-B14F-4D97-AF65-F5344CB8AC3E}">
        <p14:creationId xmlns:p14="http://schemas.microsoft.com/office/powerpoint/2010/main" val="117042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6CF2-0BCE-0467-0153-FBCD711CB85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CA17B3-CA94-1FAA-A6B3-B5033B682ED9}"/>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613199-34FC-6D01-1A4D-BBC2B6B6C6C5}"/>
              </a:ext>
            </a:extLst>
          </p:cNvPr>
          <p:cNvSpPr>
            <a:spLocks noGrp="1"/>
          </p:cNvSpPr>
          <p:nvPr>
            <p:ph type="dt" sz="half" idx="10"/>
          </p:nvPr>
        </p:nvSpPr>
        <p:spPr/>
        <p:txBody>
          <a:bodyPr/>
          <a:lstStyle/>
          <a:p>
            <a:fld id="{55B9388D-3729-2845-97CF-02B0935F4820}" type="datetimeFigureOut">
              <a:rPr lang="en-US" smtClean="0"/>
              <a:t>10/3/2025</a:t>
            </a:fld>
            <a:endParaRPr lang="en-US" dirty="0"/>
          </a:p>
        </p:txBody>
      </p:sp>
      <p:sp>
        <p:nvSpPr>
          <p:cNvPr id="5" name="Footer Placeholder 4">
            <a:extLst>
              <a:ext uri="{FF2B5EF4-FFF2-40B4-BE49-F238E27FC236}">
                <a16:creationId xmlns:a16="http://schemas.microsoft.com/office/drawing/2014/main" id="{8ABCD013-3903-AF52-618A-E080FAC0ED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93C9F0-DF75-649E-1EAE-943215B29C8A}"/>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26529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8F85-FA3A-2F78-35CF-CE3374331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C3C4D-5B20-2F58-49D8-A081B0E265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426A9C-4326-9055-66C5-66B7498B3E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DCC791-C077-4667-E5F3-7162432F9753}"/>
              </a:ext>
            </a:extLst>
          </p:cNvPr>
          <p:cNvSpPr>
            <a:spLocks noGrp="1"/>
          </p:cNvSpPr>
          <p:nvPr>
            <p:ph type="dt" sz="half" idx="10"/>
          </p:nvPr>
        </p:nvSpPr>
        <p:spPr/>
        <p:txBody>
          <a:bodyPr/>
          <a:lstStyle/>
          <a:p>
            <a:fld id="{55B9388D-3729-2845-97CF-02B0935F4820}" type="datetimeFigureOut">
              <a:rPr lang="en-US" smtClean="0"/>
              <a:t>10/3/2025</a:t>
            </a:fld>
            <a:endParaRPr lang="en-US" dirty="0"/>
          </a:p>
        </p:txBody>
      </p:sp>
      <p:sp>
        <p:nvSpPr>
          <p:cNvPr id="6" name="Footer Placeholder 5">
            <a:extLst>
              <a:ext uri="{FF2B5EF4-FFF2-40B4-BE49-F238E27FC236}">
                <a16:creationId xmlns:a16="http://schemas.microsoft.com/office/drawing/2014/main" id="{3940AE01-1158-4CB4-AA7F-08713C9CB9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D4EB32-01BE-822F-68F9-4BEF3386BB61}"/>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354683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F4CD-57E1-73B4-A211-912318F6457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7ABAF-7E45-AB6F-5004-FB17BD9D1BF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ADA53F-74C6-CC35-1D00-9A6E9C089E7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829474-C90D-F3E8-3320-7B408772247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34AC6B-2FFA-2932-9B2E-8652E7180F6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6DBB17-3E66-B7DA-593E-D5EAFAB716BE}"/>
              </a:ext>
            </a:extLst>
          </p:cNvPr>
          <p:cNvSpPr>
            <a:spLocks noGrp="1"/>
          </p:cNvSpPr>
          <p:nvPr>
            <p:ph type="dt" sz="half" idx="10"/>
          </p:nvPr>
        </p:nvSpPr>
        <p:spPr/>
        <p:txBody>
          <a:bodyPr/>
          <a:lstStyle/>
          <a:p>
            <a:fld id="{55B9388D-3729-2845-97CF-02B0935F4820}" type="datetimeFigureOut">
              <a:rPr lang="en-US" smtClean="0"/>
              <a:t>10/3/2025</a:t>
            </a:fld>
            <a:endParaRPr lang="en-US" dirty="0"/>
          </a:p>
        </p:txBody>
      </p:sp>
      <p:sp>
        <p:nvSpPr>
          <p:cNvPr id="8" name="Footer Placeholder 7">
            <a:extLst>
              <a:ext uri="{FF2B5EF4-FFF2-40B4-BE49-F238E27FC236}">
                <a16:creationId xmlns:a16="http://schemas.microsoft.com/office/drawing/2014/main" id="{687A66A2-171C-BDC5-4F89-CEB20075DDC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2DE5DD0-EB48-F3F9-6B00-57CDBC8018D2}"/>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786280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5D91-2025-DEEB-895B-EDB38BB498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4722DC-6527-E37E-22DD-A0C5CB1EB806}"/>
              </a:ext>
            </a:extLst>
          </p:cNvPr>
          <p:cNvSpPr>
            <a:spLocks noGrp="1"/>
          </p:cNvSpPr>
          <p:nvPr>
            <p:ph type="dt" sz="half" idx="10"/>
          </p:nvPr>
        </p:nvSpPr>
        <p:spPr/>
        <p:txBody>
          <a:bodyPr/>
          <a:lstStyle/>
          <a:p>
            <a:fld id="{55B9388D-3729-2845-97CF-02B0935F4820}" type="datetimeFigureOut">
              <a:rPr lang="en-US" smtClean="0"/>
              <a:t>10/3/2025</a:t>
            </a:fld>
            <a:endParaRPr lang="en-US" dirty="0"/>
          </a:p>
        </p:txBody>
      </p:sp>
      <p:sp>
        <p:nvSpPr>
          <p:cNvPr id="4" name="Footer Placeholder 3">
            <a:extLst>
              <a:ext uri="{FF2B5EF4-FFF2-40B4-BE49-F238E27FC236}">
                <a16:creationId xmlns:a16="http://schemas.microsoft.com/office/drawing/2014/main" id="{09224BFE-4C6E-F55B-AEAE-33856375DDB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187B98-E551-AFFC-AD39-4CBA9327D615}"/>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64915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FF846-08C9-BCA0-70D1-79E4E660D622}"/>
              </a:ext>
            </a:extLst>
          </p:cNvPr>
          <p:cNvSpPr>
            <a:spLocks noGrp="1"/>
          </p:cNvSpPr>
          <p:nvPr>
            <p:ph type="dt" sz="half" idx="10"/>
          </p:nvPr>
        </p:nvSpPr>
        <p:spPr/>
        <p:txBody>
          <a:bodyPr/>
          <a:lstStyle/>
          <a:p>
            <a:fld id="{55B9388D-3729-2845-97CF-02B0935F4820}" type="datetimeFigureOut">
              <a:rPr lang="en-US" smtClean="0"/>
              <a:t>10/3/2025</a:t>
            </a:fld>
            <a:endParaRPr lang="en-US" dirty="0"/>
          </a:p>
        </p:txBody>
      </p:sp>
      <p:sp>
        <p:nvSpPr>
          <p:cNvPr id="3" name="Footer Placeholder 2">
            <a:extLst>
              <a:ext uri="{FF2B5EF4-FFF2-40B4-BE49-F238E27FC236}">
                <a16:creationId xmlns:a16="http://schemas.microsoft.com/office/drawing/2014/main" id="{9C14B50F-CB90-5570-494A-3CCA831DDA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D747998-2F7C-8F57-FBB5-2B96E0FAB384}"/>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12715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15D2-416C-43AB-8591-733454F9F8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0BA7AE-5D0A-B199-25C4-853D1FAD3E97}"/>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946954-B7AA-70D6-328A-96E0F54CDAD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9EC4F-7C09-2121-F076-4D2CF2EEA52D}"/>
              </a:ext>
            </a:extLst>
          </p:cNvPr>
          <p:cNvSpPr>
            <a:spLocks noGrp="1"/>
          </p:cNvSpPr>
          <p:nvPr>
            <p:ph type="dt" sz="half" idx="10"/>
          </p:nvPr>
        </p:nvSpPr>
        <p:spPr/>
        <p:txBody>
          <a:bodyPr/>
          <a:lstStyle/>
          <a:p>
            <a:fld id="{55B9388D-3729-2845-97CF-02B0935F4820}" type="datetimeFigureOut">
              <a:rPr lang="en-US" smtClean="0"/>
              <a:t>10/3/2025</a:t>
            </a:fld>
            <a:endParaRPr lang="en-US" dirty="0"/>
          </a:p>
        </p:txBody>
      </p:sp>
      <p:sp>
        <p:nvSpPr>
          <p:cNvPr id="6" name="Footer Placeholder 5">
            <a:extLst>
              <a:ext uri="{FF2B5EF4-FFF2-40B4-BE49-F238E27FC236}">
                <a16:creationId xmlns:a16="http://schemas.microsoft.com/office/drawing/2014/main" id="{9BEB17AE-A54D-C859-3AAA-209B926531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04FD69-2C6D-DFBA-821E-F52AF1C8BF3F}"/>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21178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2FDD-9F71-8368-62D4-6A6D8CA08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4CA1E4-3462-A259-5F61-9B6C754566A2}"/>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712200CF-99CB-500D-7F02-7B80682B461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1118E-8A82-C045-4E33-845FAE726F0B}"/>
              </a:ext>
            </a:extLst>
          </p:cNvPr>
          <p:cNvSpPr>
            <a:spLocks noGrp="1"/>
          </p:cNvSpPr>
          <p:nvPr>
            <p:ph type="dt" sz="half" idx="10"/>
          </p:nvPr>
        </p:nvSpPr>
        <p:spPr/>
        <p:txBody>
          <a:bodyPr/>
          <a:lstStyle/>
          <a:p>
            <a:fld id="{55B9388D-3729-2845-97CF-02B0935F4820}" type="datetimeFigureOut">
              <a:rPr lang="en-US" smtClean="0"/>
              <a:t>10/3/2025</a:t>
            </a:fld>
            <a:endParaRPr lang="en-US" dirty="0"/>
          </a:p>
        </p:txBody>
      </p:sp>
      <p:sp>
        <p:nvSpPr>
          <p:cNvPr id="6" name="Footer Placeholder 5">
            <a:extLst>
              <a:ext uri="{FF2B5EF4-FFF2-40B4-BE49-F238E27FC236}">
                <a16:creationId xmlns:a16="http://schemas.microsoft.com/office/drawing/2014/main" id="{B9FEE9F9-9F53-0288-CA1E-D933A9666A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58D785-EE78-72B5-231E-9C05366ECD8E}"/>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502254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2DD12D-7E14-E90E-A256-71063F5E93C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494480-4B50-C555-189E-6517059DB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0D20B05-BFF6-5237-1DEB-963C801F074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9388D-3729-2845-97CF-02B0935F4820}" type="datetimeFigureOut">
              <a:rPr lang="en-US" smtClean="0"/>
              <a:t>10/3/2025</a:t>
            </a:fld>
            <a:endParaRPr lang="en-US" dirty="0"/>
          </a:p>
        </p:txBody>
      </p:sp>
      <p:sp>
        <p:nvSpPr>
          <p:cNvPr id="5" name="Footer Placeholder 4">
            <a:extLst>
              <a:ext uri="{FF2B5EF4-FFF2-40B4-BE49-F238E27FC236}">
                <a16:creationId xmlns:a16="http://schemas.microsoft.com/office/drawing/2014/main" id="{F7883EBD-F006-0C6A-81F1-7205AC66BC3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9130CC8-9A2D-818D-1A89-37F76730802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1DDA1-92E0-FB4B-9842-484450E13397}" type="slidenum">
              <a:rPr lang="en-US" smtClean="0"/>
              <a:t>‹#›</a:t>
            </a:fld>
            <a:endParaRPr lang="en-US" dirty="0"/>
          </a:p>
        </p:txBody>
      </p:sp>
    </p:spTree>
    <p:extLst>
      <p:ext uri="{BB962C8B-B14F-4D97-AF65-F5344CB8AC3E}">
        <p14:creationId xmlns:p14="http://schemas.microsoft.com/office/powerpoint/2010/main" val="1850699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654C81-7162-A1E5-F71B-97B287DFFC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A49E6B32-A791-BC41-E8F6-17F950C49D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44D512AE-F99D-A5A7-5ACE-ABC2A27171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ea typeface="Calibri" panose="020F0502020204030204" pitchFamily="34" charset="0"/>
                <a:cs typeface="Calibri" panose="020F0502020204030204" pitchFamily="34" charset="0"/>
              </a:defRPr>
            </a:lvl1pPr>
          </a:lstStyle>
          <a:p>
            <a:fld id="{0C6BACBE-8E42-45E2-BEB6-6DFE6081E4C0}" type="datetimeFigureOut">
              <a:rPr lang="en-IN" smtClean="0"/>
              <a:pPr/>
              <a:t>03-Oct-2025</a:t>
            </a:fld>
            <a:endParaRPr lang="en-IN" dirty="0"/>
          </a:p>
        </p:txBody>
      </p:sp>
      <p:sp>
        <p:nvSpPr>
          <p:cNvPr id="5" name="Footer Placeholder 4">
            <a:extLst>
              <a:ext uri="{FF2B5EF4-FFF2-40B4-BE49-F238E27FC236}">
                <a16:creationId xmlns:a16="http://schemas.microsoft.com/office/drawing/2014/main" id="{B1E23B60-F21F-B023-9B38-403B67BFB1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ea typeface="Calibri" panose="020F0502020204030204" pitchFamily="34" charset="0"/>
                <a:cs typeface="Calibri" panose="020F0502020204030204" pitchFamily="34" charset="0"/>
              </a:defRPr>
            </a:lvl1pPr>
          </a:lstStyle>
          <a:p>
            <a:endParaRPr lang="en-IN" dirty="0"/>
          </a:p>
        </p:txBody>
      </p:sp>
      <p:sp>
        <p:nvSpPr>
          <p:cNvPr id="6" name="Slide Number Placeholder 5">
            <a:extLst>
              <a:ext uri="{FF2B5EF4-FFF2-40B4-BE49-F238E27FC236}">
                <a16:creationId xmlns:a16="http://schemas.microsoft.com/office/drawing/2014/main" id="{11CCA933-DBFB-0621-2E2E-AF1EB9CC17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ea typeface="Calibri" panose="020F0502020204030204" pitchFamily="34" charset="0"/>
                <a:cs typeface="Calibri" panose="020F0502020204030204" pitchFamily="34" charset="0"/>
              </a:defRPr>
            </a:lvl1pPr>
          </a:lstStyle>
          <a:p>
            <a:fld id="{1D6FC5B1-037C-4480-8FC7-022DEF4AC809}" type="slidenum">
              <a:rPr lang="en-IN" smtClean="0"/>
              <a:pPr/>
              <a:t>‹#›</a:t>
            </a:fld>
            <a:endParaRPr lang="en-IN" dirty="0"/>
          </a:p>
        </p:txBody>
      </p:sp>
    </p:spTree>
    <p:extLst>
      <p:ext uri="{BB962C8B-B14F-4D97-AF65-F5344CB8AC3E}">
        <p14:creationId xmlns:p14="http://schemas.microsoft.com/office/powerpoint/2010/main" val="2264579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5.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5.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7.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7.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a16="http://schemas.microsoft.com/office/drawing/2014/main" id="{7AC1F0F9-2C0C-B70C-5EB2-538CC0AE40F7}"/>
              </a:ext>
            </a:extLst>
          </p:cNvPr>
          <p:cNvPicPr>
            <a:picLocks noChangeAspect="1"/>
          </p:cNvPicPr>
          <p:nvPr/>
        </p:nvPicPr>
        <p:blipFill>
          <a:blip r:embed="rId3"/>
          <a:stretch>
            <a:fillRect/>
          </a:stretch>
        </p:blipFill>
        <p:spPr>
          <a:xfrm>
            <a:off x="1" y="2"/>
            <a:ext cx="12219940" cy="6857999"/>
          </a:xfrm>
          <a:prstGeom prst="rect">
            <a:avLst/>
          </a:prstGeom>
        </p:spPr>
      </p:pic>
      <p:sp>
        <p:nvSpPr>
          <p:cNvPr id="12" name="Rectangle 11">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6" name="Title 5">
            <a:extLst>
              <a:ext uri="{FF2B5EF4-FFF2-40B4-BE49-F238E27FC236}">
                <a16:creationId xmlns:a16="http://schemas.microsoft.com/office/drawing/2014/main" id="{2B871059-DE46-249F-C858-0AF05ED1573E}"/>
              </a:ext>
            </a:extLst>
          </p:cNvPr>
          <p:cNvSpPr>
            <a:spLocks noGrp="1"/>
          </p:cNvSpPr>
          <p:nvPr>
            <p:ph type="ctrTitle"/>
          </p:nvPr>
        </p:nvSpPr>
        <p:spPr>
          <a:xfrm>
            <a:off x="422459" y="5151331"/>
            <a:ext cx="6973204" cy="1261872"/>
          </a:xfrm>
        </p:spPr>
        <p:txBody>
          <a:bodyPr anchor="ctr">
            <a:noAutofit/>
          </a:bodyPr>
          <a:lstStyle/>
          <a:p>
            <a:pPr algn="l"/>
            <a:r>
              <a:rPr lang="en-US" sz="3200" b="1" dirty="0">
                <a:solidFill>
                  <a:schemeClr val="tx1">
                    <a:lumMod val="85000"/>
                    <a:lumOff val="15000"/>
                  </a:schemeClr>
                </a:solidFill>
                <a:latin typeface="+mn-lt"/>
              </a:rPr>
              <a:t>SMART COOLER INSTALLATION</a:t>
            </a:r>
          </a:p>
        </p:txBody>
      </p:sp>
      <p:sp>
        <p:nvSpPr>
          <p:cNvPr id="7" name="Subtitle 6">
            <a:extLst>
              <a:ext uri="{FF2B5EF4-FFF2-40B4-BE49-F238E27FC236}">
                <a16:creationId xmlns:a16="http://schemas.microsoft.com/office/drawing/2014/main" id="{4BB33530-110D-A4BC-D249-C752BD0D3613}"/>
              </a:ext>
            </a:extLst>
          </p:cNvPr>
          <p:cNvSpPr>
            <a:spLocks noGrp="1"/>
          </p:cNvSpPr>
          <p:nvPr>
            <p:ph type="subTitle" idx="1"/>
          </p:nvPr>
        </p:nvSpPr>
        <p:spPr>
          <a:xfrm>
            <a:off x="8458200" y="5154168"/>
            <a:ext cx="2892987" cy="1261872"/>
          </a:xfrm>
        </p:spPr>
        <p:txBody>
          <a:bodyPr anchor="ctr">
            <a:normAutofit/>
          </a:bodyPr>
          <a:lstStyle/>
          <a:p>
            <a:pPr algn="l"/>
            <a:r>
              <a:rPr lang="en-US" sz="2000" dirty="0">
                <a:solidFill>
                  <a:schemeClr val="tx2"/>
                </a:solidFill>
              </a:rPr>
              <a:t>iOS Installation Guide</a:t>
            </a:r>
          </a:p>
          <a:p>
            <a:pPr algn="l"/>
            <a:r>
              <a:rPr lang="en-US" sz="2000" dirty="0">
                <a:solidFill>
                  <a:schemeClr val="tx2"/>
                </a:solidFill>
              </a:rPr>
              <a:t>September 2025</a:t>
            </a:r>
          </a:p>
        </p:txBody>
      </p:sp>
      <p:cxnSp>
        <p:nvCxnSpPr>
          <p:cNvPr id="14" name="Straight Connector 13">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7"/>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CB1258-58E3-C7D2-5299-447F35429F4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prstClr val="white"/>
                </a:solidFill>
              </a:rPr>
              <a:t>© 2025 Vision Group</a:t>
            </a:r>
          </a:p>
        </p:txBody>
      </p:sp>
    </p:spTree>
    <p:extLst>
      <p:ext uri="{BB962C8B-B14F-4D97-AF65-F5344CB8AC3E}">
        <p14:creationId xmlns:p14="http://schemas.microsoft.com/office/powerpoint/2010/main" val="17316162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19B9C-5A4C-3BE4-3DF1-923A772D011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8B121FE-EE2B-390A-697E-1A195BC9CF32}"/>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BDC26B40-3A06-D64B-E338-0277C276A750}"/>
              </a:ext>
            </a:extLst>
          </p:cNvPr>
          <p:cNvSpPr>
            <a:spLocks noGrp="1"/>
          </p:cNvSpPr>
          <p:nvPr>
            <p:ph type="title"/>
          </p:nvPr>
        </p:nvSpPr>
        <p:spPr>
          <a:xfrm>
            <a:off x="471948" y="152180"/>
            <a:ext cx="11248105" cy="539915"/>
          </a:xfrm>
        </p:spPr>
        <p:txBody>
          <a:bodyPr>
            <a:normAutofit/>
          </a:bodyPr>
          <a:lstStyle/>
          <a:p>
            <a:pPr algn="ctr"/>
            <a:r>
              <a:rPr lang="en-MY" sz="3200" b="1" dirty="0">
                <a:solidFill>
                  <a:srgbClr val="002060"/>
                </a:solidFill>
                <a:latin typeface="Calibri (Body)"/>
              </a:rPr>
              <a:t>ASSOCIATION SCREEN</a:t>
            </a:r>
          </a:p>
        </p:txBody>
      </p:sp>
      <p:sp>
        <p:nvSpPr>
          <p:cNvPr id="4" name="TextBox 3">
            <a:extLst>
              <a:ext uri="{FF2B5EF4-FFF2-40B4-BE49-F238E27FC236}">
                <a16:creationId xmlns:a16="http://schemas.microsoft.com/office/drawing/2014/main" id="{AE105217-0BB4-9BAE-FB00-5C549EF5A206}"/>
              </a:ext>
            </a:extLst>
          </p:cNvPr>
          <p:cNvSpPr txBox="1"/>
          <p:nvPr/>
        </p:nvSpPr>
        <p:spPr>
          <a:xfrm>
            <a:off x="482956" y="701547"/>
            <a:ext cx="11198943" cy="307777"/>
          </a:xfrm>
          <a:prstGeom prst="rect">
            <a:avLst/>
          </a:prstGeom>
          <a:noFill/>
        </p:spPr>
        <p:txBody>
          <a:bodyPr wrap="square">
            <a:spAutoFit/>
          </a:bodyPr>
          <a:lstStyle/>
          <a:p>
            <a:pPr lvl="0" algn="just"/>
            <a:r>
              <a:rPr lang="en-US" sz="1400" dirty="0">
                <a:solidFill>
                  <a:srgbClr val="002060"/>
                </a:solidFill>
                <a:latin typeface="Calibri (Body)"/>
                <a:ea typeface="Times New Roman" panose="02020603050405020304" pitchFamily="18" charset="0"/>
                <a:cs typeface="Calibri" panose="020F0502020204030204" pitchFamily="34" charset="0"/>
              </a:rPr>
              <a:t>Click on the Association Icon to move to the Association Screen.</a:t>
            </a:r>
          </a:p>
        </p:txBody>
      </p:sp>
      <p:sp>
        <p:nvSpPr>
          <p:cNvPr id="10" name="Rectangle 9">
            <a:extLst>
              <a:ext uri="{FF2B5EF4-FFF2-40B4-BE49-F238E27FC236}">
                <a16:creationId xmlns:a16="http://schemas.microsoft.com/office/drawing/2014/main" id="{F57B4A31-56EF-F4DF-4B25-A81104989C46}"/>
              </a:ext>
            </a:extLst>
          </p:cNvPr>
          <p:cNvSpPr/>
          <p:nvPr/>
        </p:nvSpPr>
        <p:spPr>
          <a:xfrm>
            <a:off x="9414330" y="3061583"/>
            <a:ext cx="2382943" cy="1954381"/>
          </a:xfrm>
          <a:prstGeom prst="rect">
            <a:avLst/>
          </a:prstGeom>
          <a:solidFill>
            <a:srgbClr val="002060"/>
          </a:solidFill>
        </p:spPr>
        <p:txBody>
          <a:bodyPr wrap="square">
            <a:spAutoFit/>
          </a:bodyPr>
          <a:lstStyle/>
          <a:p>
            <a:pPr algn="just"/>
            <a:r>
              <a:rPr lang="en-US" sz="1100" b="1" dirty="0">
                <a:solidFill>
                  <a:schemeClr val="bg1"/>
                </a:solidFill>
                <a:latin typeface="Calibri (Body)"/>
              </a:rPr>
              <a:t>Coolers – 10</a:t>
            </a:r>
          </a:p>
          <a:p>
            <a:pPr algn="just"/>
            <a:r>
              <a:rPr lang="en-US" sz="1100" dirty="0">
                <a:solidFill>
                  <a:schemeClr val="bg1"/>
                </a:solidFill>
                <a:latin typeface="Calibri (Body)"/>
              </a:rPr>
              <a:t>Shows the number of coolers in the outlet.</a:t>
            </a:r>
          </a:p>
          <a:p>
            <a:pPr algn="just"/>
            <a:endParaRPr lang="en-US" sz="1100" dirty="0">
              <a:solidFill>
                <a:schemeClr val="bg1"/>
              </a:solidFill>
              <a:latin typeface="Calibri (Body)"/>
            </a:endParaRPr>
          </a:p>
          <a:p>
            <a:pPr algn="just"/>
            <a:r>
              <a:rPr lang="en-US" sz="1100" b="1" dirty="0">
                <a:solidFill>
                  <a:schemeClr val="bg1"/>
                </a:solidFill>
                <a:latin typeface="Calibri (Body)"/>
              </a:rPr>
              <a:t>Red </a:t>
            </a:r>
            <a:r>
              <a:rPr lang="en-US" sz="1100" dirty="0">
                <a:solidFill>
                  <a:schemeClr val="bg1"/>
                </a:solidFill>
                <a:latin typeface="Calibri (Body)"/>
              </a:rPr>
              <a:t>– No cooler in the Outlet is associated with Smart Device</a:t>
            </a:r>
          </a:p>
          <a:p>
            <a:pPr algn="just"/>
            <a:r>
              <a:rPr lang="en-US" sz="1100" b="1" dirty="0">
                <a:solidFill>
                  <a:schemeClr val="bg1"/>
                </a:solidFill>
                <a:latin typeface="Calibri (Body)"/>
              </a:rPr>
              <a:t>Orange </a:t>
            </a:r>
            <a:r>
              <a:rPr lang="en-US" sz="1100" dirty="0">
                <a:solidFill>
                  <a:schemeClr val="bg1"/>
                </a:solidFill>
                <a:latin typeface="Calibri (Body)"/>
              </a:rPr>
              <a:t>– some coolers in the outlet have been associated with smart devices, but not all</a:t>
            </a:r>
          </a:p>
          <a:p>
            <a:pPr algn="just"/>
            <a:r>
              <a:rPr lang="en-US" sz="1100" b="1" dirty="0">
                <a:solidFill>
                  <a:schemeClr val="bg1"/>
                </a:solidFill>
                <a:latin typeface="Calibri (Body)"/>
              </a:rPr>
              <a:t>Green </a:t>
            </a:r>
            <a:r>
              <a:rPr lang="en-US" sz="1100" dirty="0">
                <a:solidFill>
                  <a:schemeClr val="bg1"/>
                </a:solidFill>
                <a:latin typeface="Calibri (Body)"/>
              </a:rPr>
              <a:t>– all coolers in this outlet have been associated with smart devices</a:t>
            </a:r>
          </a:p>
        </p:txBody>
      </p:sp>
      <p:sp>
        <p:nvSpPr>
          <p:cNvPr id="22" name="TextBox 21">
            <a:extLst>
              <a:ext uri="{FF2B5EF4-FFF2-40B4-BE49-F238E27FC236}">
                <a16:creationId xmlns:a16="http://schemas.microsoft.com/office/drawing/2014/main" id="{DAFE2FC6-66A9-7CA0-F950-FD735C5DB727}"/>
              </a:ext>
            </a:extLst>
          </p:cNvPr>
          <p:cNvSpPr txBox="1"/>
          <p:nvPr/>
        </p:nvSpPr>
        <p:spPr>
          <a:xfrm>
            <a:off x="417524" y="1293812"/>
            <a:ext cx="2348678" cy="600164"/>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Calibri (Body)"/>
              </a:rPr>
              <a:t>Total # of outlets in BD territory and how many have been loaded. Outlets are loaded at startup.</a:t>
            </a:r>
          </a:p>
        </p:txBody>
      </p:sp>
      <p:sp>
        <p:nvSpPr>
          <p:cNvPr id="24" name="TextBox 23">
            <a:extLst>
              <a:ext uri="{FF2B5EF4-FFF2-40B4-BE49-F238E27FC236}">
                <a16:creationId xmlns:a16="http://schemas.microsoft.com/office/drawing/2014/main" id="{321F1581-CBA5-D18B-89D1-CD2CEFA6E842}"/>
              </a:ext>
            </a:extLst>
          </p:cNvPr>
          <p:cNvSpPr txBox="1"/>
          <p:nvPr/>
        </p:nvSpPr>
        <p:spPr>
          <a:xfrm>
            <a:off x="9409320" y="5250893"/>
            <a:ext cx="2382943" cy="430887"/>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l"/>
            <a:r>
              <a:rPr lang="en-US" sz="1100" b="0" dirty="0">
                <a:latin typeface="Calibri (Body)"/>
              </a:rPr>
              <a:t>Tap on Setup to enter the Outlet and view assigned and unassigned Coolers.</a:t>
            </a:r>
          </a:p>
        </p:txBody>
      </p:sp>
      <p:sp>
        <p:nvSpPr>
          <p:cNvPr id="27" name="TextBox 26">
            <a:extLst>
              <a:ext uri="{FF2B5EF4-FFF2-40B4-BE49-F238E27FC236}">
                <a16:creationId xmlns:a16="http://schemas.microsoft.com/office/drawing/2014/main" id="{CDC2A72C-9373-6169-D451-E462E7E92AF9}"/>
              </a:ext>
            </a:extLst>
          </p:cNvPr>
          <p:cNvSpPr txBox="1"/>
          <p:nvPr/>
        </p:nvSpPr>
        <p:spPr>
          <a:xfrm>
            <a:off x="417524" y="4573784"/>
            <a:ext cx="2352260" cy="1277273"/>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Calibri (Body)"/>
              </a:rPr>
              <a:t>A list of outlets will be shown on successful login.</a:t>
            </a:r>
          </a:p>
          <a:p>
            <a:endParaRPr lang="en-US" sz="1100" b="0" dirty="0">
              <a:latin typeface="Calibri (Body)"/>
            </a:endParaRPr>
          </a:p>
          <a:p>
            <a:r>
              <a:rPr lang="en-US" sz="1100" b="0" dirty="0">
                <a:latin typeface="Calibri (Body)"/>
              </a:rPr>
              <a:t>Only Assigned User outlets will be shown, for each one, the Outlet name, address &amp; code will be displayed.</a:t>
            </a:r>
          </a:p>
        </p:txBody>
      </p:sp>
      <p:sp>
        <p:nvSpPr>
          <p:cNvPr id="30" name="TextBox 29">
            <a:extLst>
              <a:ext uri="{FF2B5EF4-FFF2-40B4-BE49-F238E27FC236}">
                <a16:creationId xmlns:a16="http://schemas.microsoft.com/office/drawing/2014/main" id="{1DC1A2D8-441D-F9F9-935C-2823E50AC02A}"/>
              </a:ext>
            </a:extLst>
          </p:cNvPr>
          <p:cNvSpPr txBox="1"/>
          <p:nvPr/>
        </p:nvSpPr>
        <p:spPr>
          <a:xfrm>
            <a:off x="9410748" y="1937702"/>
            <a:ext cx="2382943" cy="769441"/>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Calibri (Body)"/>
              </a:rPr>
              <a:t>If a cooler can’t be found via the barcode scanner, then enter the Technical ID or Serial Number here to find it.</a:t>
            </a:r>
          </a:p>
        </p:txBody>
      </p:sp>
      <p:sp>
        <p:nvSpPr>
          <p:cNvPr id="34" name="TextBox 33">
            <a:extLst>
              <a:ext uri="{FF2B5EF4-FFF2-40B4-BE49-F238E27FC236}">
                <a16:creationId xmlns:a16="http://schemas.microsoft.com/office/drawing/2014/main" id="{C5268B5A-646E-6A1A-A18C-4FB5BC39F732}"/>
              </a:ext>
            </a:extLst>
          </p:cNvPr>
          <p:cNvSpPr txBox="1"/>
          <p:nvPr/>
        </p:nvSpPr>
        <p:spPr>
          <a:xfrm>
            <a:off x="395381" y="2257277"/>
            <a:ext cx="2333346" cy="769441"/>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Calibri (Body)"/>
              </a:rPr>
              <a:t>Use this box to search for the Outlet Code or Outlet Name quickly. If an Outlet is found the result of the Outlet will be shown.</a:t>
            </a:r>
          </a:p>
        </p:txBody>
      </p:sp>
      <p:sp>
        <p:nvSpPr>
          <p:cNvPr id="132" name="TextBox 131">
            <a:extLst>
              <a:ext uri="{FF2B5EF4-FFF2-40B4-BE49-F238E27FC236}">
                <a16:creationId xmlns:a16="http://schemas.microsoft.com/office/drawing/2014/main" id="{DA96995B-19E6-6143-5A06-B81D983CBEBB}"/>
              </a:ext>
            </a:extLst>
          </p:cNvPr>
          <p:cNvSpPr txBox="1"/>
          <p:nvPr/>
        </p:nvSpPr>
        <p:spPr>
          <a:xfrm>
            <a:off x="9399382" y="1372405"/>
            <a:ext cx="2382943" cy="430887"/>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Calibri (Body)"/>
              </a:rPr>
              <a:t>Tap on this icon to show all outlets, not only the nearest ones</a:t>
            </a:r>
            <a:endParaRPr lang="en-US" sz="1100" b="0" dirty="0">
              <a:solidFill>
                <a:schemeClr val="bg1"/>
              </a:solidFill>
              <a:latin typeface="Calibri (Body)"/>
            </a:endParaRPr>
          </a:p>
        </p:txBody>
      </p:sp>
      <p:sp>
        <p:nvSpPr>
          <p:cNvPr id="159" name="TextBox 158">
            <a:extLst>
              <a:ext uri="{FF2B5EF4-FFF2-40B4-BE49-F238E27FC236}">
                <a16:creationId xmlns:a16="http://schemas.microsoft.com/office/drawing/2014/main" id="{C1194829-6AAF-FA26-DD89-E6F8ADAEEB4A}"/>
              </a:ext>
            </a:extLst>
          </p:cNvPr>
          <p:cNvSpPr txBox="1"/>
          <p:nvPr/>
        </p:nvSpPr>
        <p:spPr>
          <a:xfrm>
            <a:off x="417524" y="3550427"/>
            <a:ext cx="2343830" cy="769441"/>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100" b="0" dirty="0">
                <a:latin typeface="Calibri (Body)"/>
              </a:rPr>
              <a:t>Tap to start the camera and scan the Cooler Barcode. If a cooler is found, the association menu for this cooler will be shown.</a:t>
            </a:r>
            <a:endParaRPr lang="en-US" sz="1100" b="0" dirty="0">
              <a:solidFill>
                <a:schemeClr val="bg1"/>
              </a:solidFill>
              <a:latin typeface="Calibri (Body)"/>
            </a:endParaRPr>
          </a:p>
        </p:txBody>
      </p:sp>
      <p:sp>
        <p:nvSpPr>
          <p:cNvPr id="11" name="TextBox 10">
            <a:extLst>
              <a:ext uri="{FF2B5EF4-FFF2-40B4-BE49-F238E27FC236}">
                <a16:creationId xmlns:a16="http://schemas.microsoft.com/office/drawing/2014/main" id="{32806904-1768-3D20-E212-E1A0DE4084FA}"/>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cxnSp>
        <p:nvCxnSpPr>
          <p:cNvPr id="21" name="Straight Arrow Connector 20">
            <a:extLst>
              <a:ext uri="{FF2B5EF4-FFF2-40B4-BE49-F238E27FC236}">
                <a16:creationId xmlns:a16="http://schemas.microsoft.com/office/drawing/2014/main" id="{57A636A5-8F24-67B8-897F-03DB0BF3414D}"/>
              </a:ext>
            </a:extLst>
          </p:cNvPr>
          <p:cNvCxnSpPr>
            <a:cxnSpLocks/>
            <a:stCxn id="10" idx="1"/>
            <a:endCxn id="20" idx="3"/>
          </p:cNvCxnSpPr>
          <p:nvPr/>
        </p:nvCxnSpPr>
        <p:spPr>
          <a:xfrm flipH="1" flipV="1">
            <a:off x="8703369" y="4035331"/>
            <a:ext cx="710961" cy="3443"/>
          </a:xfrm>
          <a:prstGeom prst="straightConnector1">
            <a:avLst/>
          </a:prstGeom>
          <a:ln w="50800" cmpd="sng">
            <a:solidFill>
              <a:srgbClr val="002060"/>
            </a:solidFill>
            <a:headEnd type="none"/>
            <a:tailEnd type="triangle"/>
          </a:ln>
          <a:effectLst>
            <a:glow>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AC78FBE-5CE7-35D7-BE87-BEBD8F6C5B3D}"/>
              </a:ext>
            </a:extLst>
          </p:cNvPr>
          <p:cNvCxnSpPr>
            <a:cxnSpLocks/>
            <a:stCxn id="22" idx="3"/>
            <a:endCxn id="26" idx="1"/>
          </p:cNvCxnSpPr>
          <p:nvPr/>
        </p:nvCxnSpPr>
        <p:spPr>
          <a:xfrm>
            <a:off x="2766202" y="1593894"/>
            <a:ext cx="609843" cy="848992"/>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9F67832-40A4-2A07-B316-7196A0D007C1}"/>
              </a:ext>
            </a:extLst>
          </p:cNvPr>
          <p:cNvCxnSpPr>
            <a:cxnSpLocks/>
            <a:stCxn id="24" idx="1"/>
            <a:endCxn id="29" idx="3"/>
          </p:cNvCxnSpPr>
          <p:nvPr/>
        </p:nvCxnSpPr>
        <p:spPr>
          <a:xfrm rot="10800000">
            <a:off x="8703368" y="4688111"/>
            <a:ext cx="705953" cy="778227"/>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304684-694F-EC20-6DCC-FFE65CE4C84A}"/>
              </a:ext>
            </a:extLst>
          </p:cNvPr>
          <p:cNvCxnSpPr>
            <a:cxnSpLocks/>
            <a:stCxn id="27" idx="3"/>
            <a:endCxn id="18" idx="1"/>
          </p:cNvCxnSpPr>
          <p:nvPr/>
        </p:nvCxnSpPr>
        <p:spPr>
          <a:xfrm flipV="1">
            <a:off x="2769784" y="4161049"/>
            <a:ext cx="542952" cy="1051372"/>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24D8233-F2BD-F8EB-CA84-0769E44EEACE}"/>
              </a:ext>
            </a:extLst>
          </p:cNvPr>
          <p:cNvCxnSpPr>
            <a:cxnSpLocks/>
            <a:stCxn id="30" idx="1"/>
            <a:endCxn id="32" idx="3"/>
          </p:cNvCxnSpPr>
          <p:nvPr/>
        </p:nvCxnSpPr>
        <p:spPr>
          <a:xfrm rot="10800000" flipV="1">
            <a:off x="8712736" y="2322423"/>
            <a:ext cx="698012" cy="822924"/>
          </a:xfrm>
          <a:prstGeom prst="bentConnector3">
            <a:avLst>
              <a:gd name="adj1" fmla="val 38356"/>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05D9A7A1-431C-D884-E1D5-2DFC0F8CEC32}"/>
              </a:ext>
            </a:extLst>
          </p:cNvPr>
          <p:cNvCxnSpPr>
            <a:cxnSpLocks/>
            <a:stCxn id="34" idx="3"/>
            <a:endCxn id="33" idx="1"/>
          </p:cNvCxnSpPr>
          <p:nvPr/>
        </p:nvCxnSpPr>
        <p:spPr>
          <a:xfrm>
            <a:off x="2728727" y="2641998"/>
            <a:ext cx="553969" cy="100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FE011E82-DF58-5422-53AA-EF5C81B916D8}"/>
              </a:ext>
            </a:extLst>
          </p:cNvPr>
          <p:cNvCxnSpPr>
            <a:cxnSpLocks/>
            <a:stCxn id="132" idx="1"/>
            <a:endCxn id="134" idx="3"/>
          </p:cNvCxnSpPr>
          <p:nvPr/>
        </p:nvCxnSpPr>
        <p:spPr>
          <a:xfrm rot="10800000" flipV="1">
            <a:off x="8712736" y="1587848"/>
            <a:ext cx="686647" cy="1045513"/>
          </a:xfrm>
          <a:prstGeom prst="bentConnector3">
            <a:avLst>
              <a:gd name="adj1" fmla="val 70715"/>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1B6EBA7E-30E6-A68A-9A84-BBF48340968A}"/>
              </a:ext>
            </a:extLst>
          </p:cNvPr>
          <p:cNvCxnSpPr>
            <a:cxnSpLocks/>
            <a:stCxn id="159" idx="3"/>
            <a:endCxn id="161" idx="1"/>
          </p:cNvCxnSpPr>
          <p:nvPr/>
        </p:nvCxnSpPr>
        <p:spPr>
          <a:xfrm flipV="1">
            <a:off x="2761354" y="3145285"/>
            <a:ext cx="541045" cy="789863"/>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64" name="Group 163">
            <a:extLst>
              <a:ext uri="{FF2B5EF4-FFF2-40B4-BE49-F238E27FC236}">
                <a16:creationId xmlns:a16="http://schemas.microsoft.com/office/drawing/2014/main" id="{43E25661-CB84-71B7-8B5E-0BBC08AE79DD}"/>
              </a:ext>
            </a:extLst>
          </p:cNvPr>
          <p:cNvGrpSpPr/>
          <p:nvPr/>
        </p:nvGrpSpPr>
        <p:grpSpPr>
          <a:xfrm>
            <a:off x="3282696" y="1961810"/>
            <a:ext cx="5430040" cy="3545983"/>
            <a:chOff x="1216771" y="2851540"/>
            <a:chExt cx="5430040" cy="3545983"/>
          </a:xfrm>
        </p:grpSpPr>
        <p:pic>
          <p:nvPicPr>
            <p:cNvPr id="8" name="Picture 7">
              <a:extLst>
                <a:ext uri="{FF2B5EF4-FFF2-40B4-BE49-F238E27FC236}">
                  <a16:creationId xmlns:a16="http://schemas.microsoft.com/office/drawing/2014/main" id="{3F0B778B-7924-407B-B562-6CEBD76A4A89}"/>
                </a:ext>
              </a:extLst>
            </p:cNvPr>
            <p:cNvPicPr>
              <a:picLocks/>
            </p:cNvPicPr>
            <p:nvPr/>
          </p:nvPicPr>
          <p:blipFill>
            <a:blip r:embed="rId4"/>
            <a:srcRect/>
            <a:stretch/>
          </p:blipFill>
          <p:spPr>
            <a:xfrm>
              <a:off x="1245396" y="2851540"/>
              <a:ext cx="5399998" cy="3545983"/>
            </a:xfrm>
            <a:prstGeom prst="rect">
              <a:avLst/>
            </a:prstGeom>
            <a:ln w="28575">
              <a:solidFill>
                <a:srgbClr val="002060"/>
              </a:solidFill>
            </a:ln>
          </p:spPr>
        </p:pic>
        <p:sp>
          <p:nvSpPr>
            <p:cNvPr id="9" name="Rectangle 8">
              <a:extLst>
                <a:ext uri="{FF2B5EF4-FFF2-40B4-BE49-F238E27FC236}">
                  <a16:creationId xmlns:a16="http://schemas.microsoft.com/office/drawing/2014/main" id="{8E36A33F-FF20-63F0-ED46-96EB3663BE31}"/>
                </a:ext>
              </a:extLst>
            </p:cNvPr>
            <p:cNvSpPr/>
            <p:nvPr/>
          </p:nvSpPr>
          <p:spPr>
            <a:xfrm>
              <a:off x="2725530" y="2962598"/>
              <a:ext cx="671847" cy="2495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23D701B-0118-3F02-E876-4FE1C0004096}"/>
                </a:ext>
              </a:extLst>
            </p:cNvPr>
            <p:cNvSpPr/>
            <p:nvPr/>
          </p:nvSpPr>
          <p:spPr>
            <a:xfrm>
              <a:off x="1246811" y="4419579"/>
              <a:ext cx="4226381" cy="126239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44BC8CD-C449-25BC-45F8-B516271B7FB8}"/>
                </a:ext>
              </a:extLst>
            </p:cNvPr>
            <p:cNvSpPr/>
            <p:nvPr/>
          </p:nvSpPr>
          <p:spPr>
            <a:xfrm>
              <a:off x="5940552" y="4815840"/>
              <a:ext cx="696892" cy="21844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F347F3F-3106-9799-F5D2-9D5AFB9C885B}"/>
                </a:ext>
              </a:extLst>
            </p:cNvPr>
            <p:cNvSpPr/>
            <p:nvPr/>
          </p:nvSpPr>
          <p:spPr>
            <a:xfrm>
              <a:off x="5940551" y="5468620"/>
              <a:ext cx="696891" cy="2184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175997CD-22DE-C2DD-3A8A-25FB7C5AFA39}"/>
                </a:ext>
              </a:extLst>
            </p:cNvPr>
            <p:cNvSpPr/>
            <p:nvPr/>
          </p:nvSpPr>
          <p:spPr>
            <a:xfrm>
              <a:off x="4016503" y="3732847"/>
              <a:ext cx="2630308" cy="60445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E7A0C6A-F15B-F060-5D79-1E5DAD558187}"/>
                </a:ext>
              </a:extLst>
            </p:cNvPr>
            <p:cNvSpPr/>
            <p:nvPr/>
          </p:nvSpPr>
          <p:spPr>
            <a:xfrm>
              <a:off x="1216771" y="3434952"/>
              <a:ext cx="3942443" cy="19555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FDD35A-3B2F-1B33-2846-52BE58015001}"/>
                </a:ext>
              </a:extLst>
            </p:cNvPr>
            <p:cNvSpPr/>
            <p:nvPr/>
          </p:nvSpPr>
          <p:spPr>
            <a:xfrm>
              <a:off x="1310120" y="3275957"/>
              <a:ext cx="980323" cy="11331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FE96F3E2-9A00-DA91-3817-DCBBD0846DA3}"/>
                </a:ext>
              </a:extLst>
            </p:cNvPr>
            <p:cNvSpPr/>
            <p:nvPr/>
          </p:nvSpPr>
          <p:spPr>
            <a:xfrm>
              <a:off x="6374892" y="3386430"/>
              <a:ext cx="271918" cy="27332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a:extLst>
                <a:ext uri="{FF2B5EF4-FFF2-40B4-BE49-F238E27FC236}">
                  <a16:creationId xmlns:a16="http://schemas.microsoft.com/office/drawing/2014/main" id="{4FD8BD9A-0F21-FE26-009D-770776E9B672}"/>
                </a:ext>
              </a:extLst>
            </p:cNvPr>
            <p:cNvSpPr/>
            <p:nvPr/>
          </p:nvSpPr>
          <p:spPr>
            <a:xfrm>
              <a:off x="1236474" y="3687966"/>
              <a:ext cx="2604768" cy="69409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24403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B1891-B307-1883-E760-CBE5F246E99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A7BB1F2B-BB11-9097-A91D-942BB36E5BD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3213BAA4-23F6-C4D4-1211-74E79631BB78}"/>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12" name="TextBox 11">
            <a:extLst>
              <a:ext uri="{FF2B5EF4-FFF2-40B4-BE49-F238E27FC236}">
                <a16:creationId xmlns:a16="http://schemas.microsoft.com/office/drawing/2014/main" id="{94902231-065D-FAE8-2D4F-4CECD53F5BA1}"/>
              </a:ext>
            </a:extLst>
          </p:cNvPr>
          <p:cNvSpPr txBox="1"/>
          <p:nvPr/>
        </p:nvSpPr>
        <p:spPr>
          <a:xfrm>
            <a:off x="9287946" y="4130020"/>
            <a:ext cx="2577054" cy="1015663"/>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000" dirty="0">
                <a:latin typeface="Calibri (Body)"/>
              </a:rPr>
              <a:t>Tap to start Smart Device association or scan the barcode of the Cooler via the scanner.</a:t>
            </a:r>
          </a:p>
          <a:p>
            <a:endParaRPr lang="en-US" sz="1000" dirty="0">
              <a:latin typeface="Calibri (Body)"/>
            </a:endParaRPr>
          </a:p>
          <a:p>
            <a:r>
              <a:rPr lang="en-US" sz="1000" dirty="0">
                <a:latin typeface="Calibri (Body)"/>
              </a:rPr>
              <a:t>If a smart device is already associated with this cooler, the button will grey with the label Remove Association</a:t>
            </a:r>
          </a:p>
        </p:txBody>
      </p:sp>
      <p:sp>
        <p:nvSpPr>
          <p:cNvPr id="13" name="TextBox 12">
            <a:extLst>
              <a:ext uri="{FF2B5EF4-FFF2-40B4-BE49-F238E27FC236}">
                <a16:creationId xmlns:a16="http://schemas.microsoft.com/office/drawing/2014/main" id="{5A8B35F0-1204-9E7C-B100-FDCA2CB6344D}"/>
              </a:ext>
            </a:extLst>
          </p:cNvPr>
          <p:cNvSpPr txBox="1"/>
          <p:nvPr/>
        </p:nvSpPr>
        <p:spPr>
          <a:xfrm>
            <a:off x="9267114" y="1934394"/>
            <a:ext cx="2565786" cy="530145"/>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nSpc>
                <a:spcPct val="150000"/>
              </a:lnSpc>
            </a:pPr>
            <a:r>
              <a:rPr lang="en-US" sz="1000" dirty="0">
                <a:latin typeface="Calibri (Body)"/>
              </a:rPr>
              <a:t>Serial Number, Equipment Number, &amp; Cooler Model</a:t>
            </a:r>
          </a:p>
        </p:txBody>
      </p:sp>
      <p:sp>
        <p:nvSpPr>
          <p:cNvPr id="14" name="TextBox 13">
            <a:extLst>
              <a:ext uri="{FF2B5EF4-FFF2-40B4-BE49-F238E27FC236}">
                <a16:creationId xmlns:a16="http://schemas.microsoft.com/office/drawing/2014/main" id="{23EF0D7B-41D1-00DE-3F4F-653DCD2A77D8}"/>
              </a:ext>
            </a:extLst>
          </p:cNvPr>
          <p:cNvSpPr txBox="1"/>
          <p:nvPr/>
        </p:nvSpPr>
        <p:spPr>
          <a:xfrm>
            <a:off x="243205" y="2424242"/>
            <a:ext cx="2164877" cy="707886"/>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sz="1000" dirty="0">
                <a:solidFill>
                  <a:srgbClr val="FFFFFF"/>
                </a:solidFill>
                <a:effectLst/>
                <a:latin typeface="Calibri (Body)"/>
                <a:ea typeface="Calibri" panose="020F0502020204030204" pitchFamily="34" charset="0"/>
                <a:cs typeface="Times New Roman" panose="02020603050405020304" pitchFamily="18" charset="0"/>
              </a:rPr>
              <a:t>Outlet </a:t>
            </a:r>
            <a:endParaRPr lang="en-IN" sz="1000" dirty="0">
              <a:effectLst/>
              <a:latin typeface="Calibri (Body)"/>
              <a:ea typeface="Calibri" panose="020F0502020204030204" pitchFamily="34" charset="0"/>
              <a:cs typeface="Times New Roman" panose="02020603050405020304" pitchFamily="18" charset="0"/>
            </a:endParaRPr>
          </a:p>
          <a:p>
            <a:pPr marL="342900" lvl="0" indent="-342900">
              <a:buFont typeface="Helvetica" panose="020B0604020202020204" pitchFamily="34" charset="0"/>
              <a:buChar char="-"/>
            </a:pPr>
            <a:r>
              <a:rPr lang="en-US" sz="1000" dirty="0">
                <a:solidFill>
                  <a:srgbClr val="FFFFFF"/>
                </a:solidFill>
                <a:effectLst/>
                <a:latin typeface="Calibri (Body)"/>
                <a:ea typeface="Calibri" panose="020F0502020204030204" pitchFamily="34" charset="0"/>
                <a:cs typeface="Times New Roman" panose="02020603050405020304" pitchFamily="18" charset="0"/>
              </a:rPr>
              <a:t>Name</a:t>
            </a:r>
            <a:endParaRPr lang="en-IN" sz="1000" dirty="0">
              <a:effectLst/>
              <a:latin typeface="Calibri (Body)"/>
              <a:ea typeface="Calibri" panose="020F0502020204030204" pitchFamily="34" charset="0"/>
              <a:cs typeface="Times New Roman" panose="02020603050405020304" pitchFamily="18" charset="0"/>
            </a:endParaRPr>
          </a:p>
          <a:p>
            <a:pPr marL="342900" lvl="0" indent="-342900">
              <a:buFont typeface="Helvetica" panose="020B0604020202020204" pitchFamily="34" charset="0"/>
              <a:buChar char="-"/>
            </a:pPr>
            <a:r>
              <a:rPr lang="en-US" sz="1000" dirty="0">
                <a:solidFill>
                  <a:srgbClr val="FFFFFF"/>
                </a:solidFill>
                <a:effectLst/>
                <a:latin typeface="Calibri (Body)"/>
                <a:ea typeface="Calibri" panose="020F0502020204030204" pitchFamily="34" charset="0"/>
                <a:cs typeface="Times New Roman" panose="02020603050405020304" pitchFamily="18" charset="0"/>
              </a:rPr>
              <a:t>Address</a:t>
            </a:r>
            <a:endParaRPr lang="en-IN" sz="1000" dirty="0">
              <a:effectLst/>
              <a:latin typeface="Calibri (Body)"/>
              <a:ea typeface="Calibri" panose="020F0502020204030204" pitchFamily="34" charset="0"/>
              <a:cs typeface="Times New Roman" panose="02020603050405020304" pitchFamily="18" charset="0"/>
            </a:endParaRPr>
          </a:p>
          <a:p>
            <a:pPr marL="342900" lvl="0" indent="-342900">
              <a:buFont typeface="Helvetica" panose="020B0604020202020204" pitchFamily="34" charset="0"/>
              <a:buChar char="-"/>
            </a:pPr>
            <a:r>
              <a:rPr lang="en-US" sz="1000" dirty="0">
                <a:solidFill>
                  <a:srgbClr val="FFFFFF"/>
                </a:solidFill>
                <a:effectLst/>
                <a:latin typeface="Calibri (Body)"/>
                <a:ea typeface="Calibri" panose="020F0502020204030204" pitchFamily="34" charset="0"/>
                <a:cs typeface="Times New Roman" panose="02020603050405020304" pitchFamily="18" charset="0"/>
              </a:rPr>
              <a:t>Outlet Code</a:t>
            </a:r>
            <a:endParaRPr lang="en-IN" sz="1000" dirty="0">
              <a:effectLst/>
              <a:latin typeface="Calibri (Body)"/>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09B63C9-F662-E104-D76B-3E7BB81CBD61}"/>
              </a:ext>
            </a:extLst>
          </p:cNvPr>
          <p:cNvSpPr txBox="1"/>
          <p:nvPr/>
        </p:nvSpPr>
        <p:spPr>
          <a:xfrm>
            <a:off x="9276678" y="2902538"/>
            <a:ext cx="2577054" cy="760978"/>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nSpc>
                <a:spcPct val="150000"/>
              </a:lnSpc>
            </a:pPr>
            <a:r>
              <a:rPr lang="en-US" sz="1000" dirty="0">
                <a:latin typeface="Calibri (Body)"/>
              </a:rPr>
              <a:t>If a Smart Device is already associated with this cooler, the information will be shown in this box. </a:t>
            </a:r>
          </a:p>
        </p:txBody>
      </p:sp>
      <p:grpSp>
        <p:nvGrpSpPr>
          <p:cNvPr id="37" name="Group 36">
            <a:extLst>
              <a:ext uri="{FF2B5EF4-FFF2-40B4-BE49-F238E27FC236}">
                <a16:creationId xmlns:a16="http://schemas.microsoft.com/office/drawing/2014/main" id="{AAEB071D-3ED3-2DDA-1E81-522700240D0E}"/>
              </a:ext>
            </a:extLst>
          </p:cNvPr>
          <p:cNvGrpSpPr/>
          <p:nvPr/>
        </p:nvGrpSpPr>
        <p:grpSpPr>
          <a:xfrm>
            <a:off x="2788015" y="1488754"/>
            <a:ext cx="6119998" cy="4018781"/>
            <a:chOff x="2788015" y="1488754"/>
            <a:chExt cx="6119998" cy="4018781"/>
          </a:xfrm>
        </p:grpSpPr>
        <p:pic>
          <p:nvPicPr>
            <p:cNvPr id="7" name="Picture 6">
              <a:extLst>
                <a:ext uri="{FF2B5EF4-FFF2-40B4-BE49-F238E27FC236}">
                  <a16:creationId xmlns:a16="http://schemas.microsoft.com/office/drawing/2014/main" id="{03F11B4E-6DF6-FD96-16C3-744141084FA6}"/>
                </a:ext>
              </a:extLst>
            </p:cNvPr>
            <p:cNvPicPr>
              <a:picLocks/>
            </p:cNvPicPr>
            <p:nvPr/>
          </p:nvPicPr>
          <p:blipFill>
            <a:blip r:embed="rId4"/>
            <a:srcRect/>
            <a:stretch/>
          </p:blipFill>
          <p:spPr>
            <a:xfrm>
              <a:off x="2788015" y="1488754"/>
              <a:ext cx="6119998" cy="4018781"/>
            </a:xfrm>
            <a:prstGeom prst="rect">
              <a:avLst/>
            </a:prstGeom>
            <a:ln w="28575">
              <a:solidFill>
                <a:srgbClr val="002060"/>
              </a:solidFill>
            </a:ln>
          </p:spPr>
        </p:pic>
        <p:sp>
          <p:nvSpPr>
            <p:cNvPr id="16" name="Rectangle 15">
              <a:extLst>
                <a:ext uri="{FF2B5EF4-FFF2-40B4-BE49-F238E27FC236}">
                  <a16:creationId xmlns:a16="http://schemas.microsoft.com/office/drawing/2014/main" id="{BE0D581D-82CD-D00D-4CF8-4E93FB4EC137}"/>
                </a:ext>
              </a:extLst>
            </p:cNvPr>
            <p:cNvSpPr/>
            <p:nvPr/>
          </p:nvSpPr>
          <p:spPr>
            <a:xfrm>
              <a:off x="2856992" y="1988820"/>
              <a:ext cx="1450848" cy="15773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DABAFD7-E18E-9D5C-1C1D-11282A730A83}"/>
                </a:ext>
              </a:extLst>
            </p:cNvPr>
            <p:cNvSpPr/>
            <p:nvPr/>
          </p:nvSpPr>
          <p:spPr>
            <a:xfrm>
              <a:off x="4442460" y="2910840"/>
              <a:ext cx="1747520" cy="1714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F252FC9-80D6-30E5-811B-C3782D8B7775}"/>
                </a:ext>
              </a:extLst>
            </p:cNvPr>
            <p:cNvSpPr/>
            <p:nvPr/>
          </p:nvSpPr>
          <p:spPr>
            <a:xfrm>
              <a:off x="4442460" y="3120390"/>
              <a:ext cx="3318510" cy="50673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7BDACC6-461F-ABA7-2C91-4F7797150915}"/>
                </a:ext>
              </a:extLst>
            </p:cNvPr>
            <p:cNvSpPr/>
            <p:nvPr/>
          </p:nvSpPr>
          <p:spPr>
            <a:xfrm>
              <a:off x="7802880" y="3215640"/>
              <a:ext cx="1016182" cy="137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8" name="Straight Arrow Connector 37">
            <a:extLst>
              <a:ext uri="{FF2B5EF4-FFF2-40B4-BE49-F238E27FC236}">
                <a16:creationId xmlns:a16="http://schemas.microsoft.com/office/drawing/2014/main" id="{30BDA68B-605C-103A-182C-8325EFEFB5FB}"/>
              </a:ext>
            </a:extLst>
          </p:cNvPr>
          <p:cNvCxnSpPr>
            <a:cxnSpLocks/>
            <a:stCxn id="14" idx="3"/>
            <a:endCxn id="16" idx="1"/>
          </p:cNvCxnSpPr>
          <p:nvPr/>
        </p:nvCxnSpPr>
        <p:spPr>
          <a:xfrm flipV="1">
            <a:off x="2408082" y="2777490"/>
            <a:ext cx="448910" cy="69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F604832-B46A-709A-1017-188D3CD85289}"/>
              </a:ext>
            </a:extLst>
          </p:cNvPr>
          <p:cNvCxnSpPr>
            <a:cxnSpLocks/>
            <a:stCxn id="12" idx="1"/>
            <a:endCxn id="49" idx="3"/>
          </p:cNvCxnSpPr>
          <p:nvPr/>
        </p:nvCxnSpPr>
        <p:spPr>
          <a:xfrm rot="10800000">
            <a:off x="8819062" y="4043566"/>
            <a:ext cx="468884" cy="594286"/>
          </a:xfrm>
          <a:prstGeom prst="bentConnector3">
            <a:avLst>
              <a:gd name="adj1" fmla="val 3940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9A32911-35FB-70BC-90FD-69ED964BAC72}"/>
              </a:ext>
            </a:extLst>
          </p:cNvPr>
          <p:cNvCxnSpPr>
            <a:cxnSpLocks/>
            <a:stCxn id="15" idx="1"/>
            <a:endCxn id="36" idx="3"/>
          </p:cNvCxnSpPr>
          <p:nvPr/>
        </p:nvCxnSpPr>
        <p:spPr>
          <a:xfrm flipH="1">
            <a:off x="8819062" y="3283027"/>
            <a:ext cx="457616" cy="11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6C5D7D9-8B49-8940-B648-E10DF802B087}"/>
              </a:ext>
            </a:extLst>
          </p:cNvPr>
          <p:cNvCxnSpPr>
            <a:cxnSpLocks/>
          </p:cNvCxnSpPr>
          <p:nvPr/>
        </p:nvCxnSpPr>
        <p:spPr>
          <a:xfrm rot="10800000" flipV="1">
            <a:off x="6222403" y="2165227"/>
            <a:ext cx="3077134" cy="831338"/>
          </a:xfrm>
          <a:prstGeom prst="bentConnector3">
            <a:avLst>
              <a:gd name="adj1" fmla="val 607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98EF2FC-3CDF-3527-766F-7F8F85134E13}"/>
              </a:ext>
            </a:extLst>
          </p:cNvPr>
          <p:cNvSpPr/>
          <p:nvPr/>
        </p:nvSpPr>
        <p:spPr>
          <a:xfrm>
            <a:off x="7802880" y="3941852"/>
            <a:ext cx="1016182" cy="20342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1356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6AFA1-0AFE-809A-7263-7CDA21145F0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F8CB3D6-786D-A288-6993-80046ADB4451}"/>
              </a:ext>
            </a:extLst>
          </p:cNvPr>
          <p:cNvPicPr>
            <a:picLocks noChangeAspect="1"/>
          </p:cNvPicPr>
          <p:nvPr/>
        </p:nvPicPr>
        <p:blipFill>
          <a:blip r:embed="rId3"/>
          <a:stretch>
            <a:fillRect/>
          </a:stretch>
        </p:blipFill>
        <p:spPr>
          <a:xfrm>
            <a:off x="0" y="1763"/>
            <a:ext cx="12192000" cy="6858000"/>
          </a:xfrm>
          <a:prstGeom prst="rect">
            <a:avLst/>
          </a:prstGeom>
        </p:spPr>
      </p:pic>
      <p:sp>
        <p:nvSpPr>
          <p:cNvPr id="3" name="Title 1">
            <a:extLst>
              <a:ext uri="{FF2B5EF4-FFF2-40B4-BE49-F238E27FC236}">
                <a16:creationId xmlns:a16="http://schemas.microsoft.com/office/drawing/2014/main" id="{325D7E0A-84A7-A5D2-082F-A64E287658B7}"/>
              </a:ext>
            </a:extLst>
          </p:cNvPr>
          <p:cNvSpPr>
            <a:spLocks noGrp="1"/>
          </p:cNvSpPr>
          <p:nvPr>
            <p:ph type="title"/>
          </p:nvPr>
        </p:nvSpPr>
        <p:spPr>
          <a:xfrm>
            <a:off x="471948" y="152180"/>
            <a:ext cx="11248106" cy="539915"/>
          </a:xfrm>
        </p:spPr>
        <p:txBody>
          <a:bodyPr>
            <a:normAutofit/>
          </a:bodyPr>
          <a:lstStyle/>
          <a:p>
            <a:pPr algn="ctr"/>
            <a:r>
              <a:rPr lang="en-MY" sz="3200" b="1" dirty="0">
                <a:solidFill>
                  <a:srgbClr val="002060"/>
                </a:solidFill>
                <a:latin typeface="Calibri (Body)"/>
              </a:rPr>
              <a:t>CONFIGURATION SCREEN</a:t>
            </a:r>
          </a:p>
        </p:txBody>
      </p:sp>
      <p:sp>
        <p:nvSpPr>
          <p:cNvPr id="4" name="TextBox 3">
            <a:extLst>
              <a:ext uri="{FF2B5EF4-FFF2-40B4-BE49-F238E27FC236}">
                <a16:creationId xmlns:a16="http://schemas.microsoft.com/office/drawing/2014/main" id="{FF1DFB6B-7C21-EE0B-0AF2-2BDE34D54F87}"/>
              </a:ext>
            </a:extLst>
          </p:cNvPr>
          <p:cNvSpPr txBox="1"/>
          <p:nvPr/>
        </p:nvSpPr>
        <p:spPr>
          <a:xfrm>
            <a:off x="471947" y="782464"/>
            <a:ext cx="11198943" cy="307777"/>
          </a:xfrm>
          <a:prstGeom prst="rect">
            <a:avLst/>
          </a:prstGeom>
          <a:noFill/>
        </p:spPr>
        <p:txBody>
          <a:bodyPr wrap="square">
            <a:spAutoFit/>
          </a:bodyPr>
          <a:lstStyle/>
          <a:p>
            <a:pPr lvl="0" algn="just"/>
            <a:r>
              <a:rPr lang="en-US" sz="1400" dirty="0">
                <a:solidFill>
                  <a:srgbClr val="002060"/>
                </a:solidFill>
                <a:latin typeface="Calibri (Body)"/>
                <a:ea typeface="Times New Roman" panose="02020603050405020304" pitchFamily="18" charset="0"/>
                <a:cs typeface="Calibri" panose="020F0502020204030204" pitchFamily="34" charset="0"/>
              </a:rPr>
              <a:t>Click on the Configuration Icon to move to the Configuration Screen.</a:t>
            </a:r>
          </a:p>
        </p:txBody>
      </p:sp>
      <p:sp>
        <p:nvSpPr>
          <p:cNvPr id="73" name="Rectangle 72">
            <a:extLst>
              <a:ext uri="{FF2B5EF4-FFF2-40B4-BE49-F238E27FC236}">
                <a16:creationId xmlns:a16="http://schemas.microsoft.com/office/drawing/2014/main" id="{2D5DE543-6095-EA37-8216-F2C609FC9922}"/>
              </a:ext>
            </a:extLst>
          </p:cNvPr>
          <p:cNvSpPr/>
          <p:nvPr/>
        </p:nvSpPr>
        <p:spPr>
          <a:xfrm>
            <a:off x="6252745" y="2370070"/>
            <a:ext cx="5467308" cy="3218125"/>
          </a:xfrm>
          <a:prstGeom prst="rect">
            <a:avLst/>
          </a:prstGeom>
          <a:solidFill>
            <a:srgbClr val="002060"/>
          </a:solidFill>
        </p:spPr>
        <p:txBody>
          <a:bodyPr wrap="square">
            <a:spAutoFit/>
          </a:bodyPr>
          <a:lstStyle/>
          <a:p>
            <a:pPr>
              <a:lnSpc>
                <a:spcPct val="150000"/>
              </a:lnSpc>
            </a:pPr>
            <a:r>
              <a:rPr lang="en-US" sz="1050" b="1" dirty="0">
                <a:solidFill>
                  <a:schemeClr val="bg1"/>
                </a:solidFill>
                <a:latin typeface="Calibri (Body)"/>
              </a:rPr>
              <a:t>Smart Device # – </a:t>
            </a:r>
            <a:r>
              <a:rPr lang="en-US" sz="1050" dirty="0">
                <a:solidFill>
                  <a:schemeClr val="bg1"/>
                </a:solidFill>
                <a:latin typeface="Calibri (Body)"/>
              </a:rPr>
              <a:t>Smart Device Serial Number</a:t>
            </a:r>
          </a:p>
          <a:p>
            <a:pPr>
              <a:lnSpc>
                <a:spcPct val="150000"/>
              </a:lnSpc>
            </a:pPr>
            <a:r>
              <a:rPr lang="en-US" sz="1050" b="1" dirty="0">
                <a:solidFill>
                  <a:schemeClr val="bg1"/>
                </a:solidFill>
                <a:latin typeface="Calibri (Body)"/>
              </a:rPr>
              <a:t>Smart Device Type – </a:t>
            </a:r>
            <a:r>
              <a:rPr lang="en-US" sz="1050" dirty="0">
                <a:solidFill>
                  <a:schemeClr val="bg1"/>
                </a:solidFill>
                <a:latin typeface="Calibri (Body)"/>
              </a:rPr>
              <a:t>Type of Smart Device </a:t>
            </a:r>
          </a:p>
          <a:p>
            <a:pPr>
              <a:lnSpc>
                <a:spcPct val="150000"/>
              </a:lnSpc>
            </a:pPr>
            <a:r>
              <a:rPr lang="en-US" sz="1050" b="1" dirty="0">
                <a:solidFill>
                  <a:schemeClr val="bg1"/>
                </a:solidFill>
                <a:latin typeface="Calibri (Body)"/>
              </a:rPr>
              <a:t>Outlet Name –</a:t>
            </a:r>
            <a:r>
              <a:rPr lang="en-US" sz="1050" dirty="0">
                <a:solidFill>
                  <a:schemeClr val="bg1"/>
                </a:solidFill>
                <a:latin typeface="Calibri (Body)"/>
              </a:rPr>
              <a:t> Name of the Outlet of the Smart Device</a:t>
            </a:r>
          </a:p>
          <a:p>
            <a:pPr>
              <a:lnSpc>
                <a:spcPct val="150000"/>
              </a:lnSpc>
            </a:pPr>
            <a:r>
              <a:rPr lang="en-US" sz="1050" b="1" dirty="0">
                <a:solidFill>
                  <a:schemeClr val="bg1"/>
                </a:solidFill>
                <a:latin typeface="Calibri (Body)"/>
              </a:rPr>
              <a:t>Cooler ID – </a:t>
            </a:r>
            <a:r>
              <a:rPr lang="en-US" sz="1050" dirty="0">
                <a:solidFill>
                  <a:schemeClr val="bg1"/>
                </a:solidFill>
                <a:latin typeface="Calibri (Body)"/>
              </a:rPr>
              <a:t>Name of Cooler SN of Smart Device</a:t>
            </a:r>
          </a:p>
          <a:p>
            <a:pPr>
              <a:lnSpc>
                <a:spcPct val="150000"/>
              </a:lnSpc>
            </a:pPr>
            <a:r>
              <a:rPr lang="en-US" sz="1050" b="1" dirty="0">
                <a:solidFill>
                  <a:schemeClr val="bg1"/>
                </a:solidFill>
                <a:latin typeface="Calibri (Body)"/>
              </a:rPr>
              <a:t>MAC Address – </a:t>
            </a:r>
            <a:r>
              <a:rPr lang="en-US" sz="1050" dirty="0">
                <a:solidFill>
                  <a:schemeClr val="bg1"/>
                </a:solidFill>
                <a:latin typeface="Calibri (Body)"/>
              </a:rPr>
              <a:t>Smart Device’s MAC Address</a:t>
            </a:r>
          </a:p>
          <a:p>
            <a:pPr>
              <a:lnSpc>
                <a:spcPct val="150000"/>
              </a:lnSpc>
            </a:pPr>
            <a:r>
              <a:rPr lang="en-US" sz="1050" b="1" dirty="0">
                <a:solidFill>
                  <a:schemeClr val="bg1"/>
                </a:solidFill>
                <a:latin typeface="Calibri (Body)"/>
              </a:rPr>
              <a:t>Door Status – The </a:t>
            </a:r>
            <a:r>
              <a:rPr lang="en-US" sz="1050" dirty="0">
                <a:solidFill>
                  <a:schemeClr val="bg1"/>
                </a:solidFill>
                <a:latin typeface="Calibri (Body)"/>
              </a:rPr>
              <a:t>Flag of Door Status is Open /Closed</a:t>
            </a:r>
          </a:p>
          <a:p>
            <a:pPr>
              <a:lnSpc>
                <a:spcPct val="150000"/>
              </a:lnSpc>
            </a:pPr>
            <a:r>
              <a:rPr lang="en-US" sz="1050" b="1" dirty="0">
                <a:solidFill>
                  <a:schemeClr val="bg1"/>
                </a:solidFill>
                <a:latin typeface="Calibri (Body)"/>
              </a:rPr>
              <a:t>Standby – </a:t>
            </a:r>
            <a:r>
              <a:rPr lang="en-US" sz="1050" dirty="0">
                <a:solidFill>
                  <a:schemeClr val="bg1"/>
                </a:solidFill>
                <a:latin typeface="Calibri (Body)"/>
              </a:rPr>
              <a:t>Flag Showing if Device is in Standby Mode</a:t>
            </a:r>
          </a:p>
          <a:p>
            <a:pPr>
              <a:lnSpc>
                <a:spcPct val="150000"/>
              </a:lnSpc>
            </a:pPr>
            <a:r>
              <a:rPr lang="en-US" sz="1050" b="1" dirty="0">
                <a:solidFill>
                  <a:schemeClr val="bg1"/>
                </a:solidFill>
                <a:latin typeface="Calibri (Body)"/>
              </a:rPr>
              <a:t>UUID Frame – </a:t>
            </a:r>
            <a:r>
              <a:rPr lang="en-US" sz="1050" dirty="0">
                <a:solidFill>
                  <a:schemeClr val="bg1"/>
                </a:solidFill>
                <a:latin typeface="Calibri (Body)"/>
              </a:rPr>
              <a:t>Smart Devices iBeacon UUID Namespace and Instance Value(Showing if Enabled)</a:t>
            </a:r>
          </a:p>
          <a:p>
            <a:pPr>
              <a:lnSpc>
                <a:spcPct val="150000"/>
              </a:lnSpc>
            </a:pPr>
            <a:r>
              <a:rPr lang="en-US" sz="1050" b="1" dirty="0">
                <a:solidFill>
                  <a:schemeClr val="bg1"/>
                </a:solidFill>
                <a:latin typeface="Calibri (Body)"/>
              </a:rPr>
              <a:t>Battery Status – </a:t>
            </a:r>
            <a:r>
              <a:rPr lang="en-US" sz="1050" dirty="0">
                <a:solidFill>
                  <a:schemeClr val="bg1"/>
                </a:solidFill>
                <a:latin typeface="Calibri (Body)"/>
              </a:rPr>
              <a:t>Smart Device Battery Status</a:t>
            </a:r>
          </a:p>
          <a:p>
            <a:pPr>
              <a:lnSpc>
                <a:spcPct val="150000"/>
              </a:lnSpc>
            </a:pPr>
            <a:r>
              <a:rPr lang="en-US" sz="1050" b="1" dirty="0">
                <a:solidFill>
                  <a:schemeClr val="bg1"/>
                </a:solidFill>
                <a:latin typeface="Calibri (Body)"/>
              </a:rPr>
              <a:t>RSSI – </a:t>
            </a:r>
            <a:r>
              <a:rPr lang="en-US" sz="1050" dirty="0">
                <a:solidFill>
                  <a:schemeClr val="bg1"/>
                </a:solidFill>
                <a:latin typeface="Calibri (Body)"/>
              </a:rPr>
              <a:t>Range of Smart Devices in dB</a:t>
            </a:r>
          </a:p>
          <a:p>
            <a:pPr>
              <a:lnSpc>
                <a:spcPct val="150000"/>
              </a:lnSpc>
            </a:pPr>
            <a:r>
              <a:rPr lang="en-US" sz="1050" b="1" dirty="0">
                <a:solidFill>
                  <a:schemeClr val="bg1"/>
                </a:solidFill>
                <a:latin typeface="Calibri (Body)"/>
              </a:rPr>
              <a:t>Health Event – </a:t>
            </a:r>
            <a:r>
              <a:rPr lang="en-US" sz="1050" dirty="0">
                <a:solidFill>
                  <a:schemeClr val="bg1"/>
                </a:solidFill>
                <a:latin typeface="Calibri (Body)"/>
              </a:rPr>
              <a:t>Health available/Not available for Smart devices</a:t>
            </a:r>
          </a:p>
          <a:p>
            <a:pPr>
              <a:lnSpc>
                <a:spcPct val="150000"/>
              </a:lnSpc>
            </a:pPr>
            <a:r>
              <a:rPr lang="en-US" sz="1050" b="1" dirty="0">
                <a:solidFill>
                  <a:schemeClr val="bg1"/>
                </a:solidFill>
                <a:latin typeface="Calibri (Body)"/>
              </a:rPr>
              <a:t>Movement Status – </a:t>
            </a:r>
            <a:r>
              <a:rPr lang="en-US" sz="1050" dirty="0">
                <a:solidFill>
                  <a:schemeClr val="bg1"/>
                </a:solidFill>
                <a:latin typeface="Calibri (Body)"/>
              </a:rPr>
              <a:t>Movement available/Not available for Smart devices</a:t>
            </a:r>
          </a:p>
          <a:p>
            <a:pPr>
              <a:lnSpc>
                <a:spcPct val="150000"/>
              </a:lnSpc>
            </a:pPr>
            <a:r>
              <a:rPr lang="en-US" sz="1050" b="1" dirty="0">
                <a:solidFill>
                  <a:schemeClr val="bg1"/>
                </a:solidFill>
                <a:latin typeface="Calibri (Body)"/>
              </a:rPr>
              <a:t>Standby – </a:t>
            </a:r>
            <a:r>
              <a:rPr lang="en-US" sz="1050" dirty="0">
                <a:solidFill>
                  <a:schemeClr val="bg1"/>
                </a:solidFill>
                <a:latin typeface="Calibri (Body)"/>
              </a:rPr>
              <a:t>Stand by Mode Enable/ Disable of Device</a:t>
            </a:r>
          </a:p>
        </p:txBody>
      </p:sp>
      <p:grpSp>
        <p:nvGrpSpPr>
          <p:cNvPr id="5" name="Group 4">
            <a:extLst>
              <a:ext uri="{FF2B5EF4-FFF2-40B4-BE49-F238E27FC236}">
                <a16:creationId xmlns:a16="http://schemas.microsoft.com/office/drawing/2014/main" id="{2BF721A4-F56D-2208-3DF0-1C10EB03CD8A}"/>
              </a:ext>
            </a:extLst>
          </p:cNvPr>
          <p:cNvGrpSpPr/>
          <p:nvPr/>
        </p:nvGrpSpPr>
        <p:grpSpPr>
          <a:xfrm>
            <a:off x="471947" y="2209711"/>
            <a:ext cx="5399998" cy="3545982"/>
            <a:chOff x="649834" y="2231042"/>
            <a:chExt cx="5399998" cy="3545982"/>
          </a:xfrm>
        </p:grpSpPr>
        <p:pic>
          <p:nvPicPr>
            <p:cNvPr id="6" name="Picture 5">
              <a:extLst>
                <a:ext uri="{FF2B5EF4-FFF2-40B4-BE49-F238E27FC236}">
                  <a16:creationId xmlns:a16="http://schemas.microsoft.com/office/drawing/2014/main" id="{59E69F3E-1C88-75C8-149C-77B2C068BC05}"/>
                </a:ext>
              </a:extLst>
            </p:cNvPr>
            <p:cNvPicPr>
              <a:picLocks/>
            </p:cNvPicPr>
            <p:nvPr/>
          </p:nvPicPr>
          <p:blipFill>
            <a:blip r:embed="rId4"/>
            <a:srcRect/>
            <a:stretch/>
          </p:blipFill>
          <p:spPr>
            <a:xfrm>
              <a:off x="649834" y="2231042"/>
              <a:ext cx="5399998" cy="3545982"/>
            </a:xfrm>
            <a:prstGeom prst="rect">
              <a:avLst/>
            </a:prstGeom>
            <a:ln w="28575">
              <a:solidFill>
                <a:srgbClr val="002060"/>
              </a:solidFill>
            </a:ln>
          </p:spPr>
        </p:pic>
        <p:sp>
          <p:nvSpPr>
            <p:cNvPr id="8" name="Rectangle 7">
              <a:extLst>
                <a:ext uri="{FF2B5EF4-FFF2-40B4-BE49-F238E27FC236}">
                  <a16:creationId xmlns:a16="http://schemas.microsoft.com/office/drawing/2014/main" id="{96588170-62C7-EF88-FE20-AF90BFE23029}"/>
                </a:ext>
              </a:extLst>
            </p:cNvPr>
            <p:cNvSpPr/>
            <p:nvPr/>
          </p:nvSpPr>
          <p:spPr>
            <a:xfrm>
              <a:off x="2747853" y="2354446"/>
              <a:ext cx="711100" cy="2170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67733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A7A4B-97A7-79DA-0B08-8BD91DE10C2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54378C1-D155-52D8-C4E5-BCC2499B8BCA}"/>
              </a:ext>
            </a:extLst>
          </p:cNvPr>
          <p:cNvPicPr>
            <a:picLocks noChangeAspect="1"/>
          </p:cNvPicPr>
          <p:nvPr/>
        </p:nvPicPr>
        <p:blipFill>
          <a:blip r:embed="rId3"/>
          <a:stretch>
            <a:fillRect/>
          </a:stretch>
        </p:blipFill>
        <p:spPr>
          <a:xfrm>
            <a:off x="0" y="1763"/>
            <a:ext cx="12192000" cy="6858000"/>
          </a:xfrm>
          <a:prstGeom prst="rect">
            <a:avLst/>
          </a:prstGeom>
        </p:spPr>
      </p:pic>
      <p:sp>
        <p:nvSpPr>
          <p:cNvPr id="3" name="Title 1">
            <a:extLst>
              <a:ext uri="{FF2B5EF4-FFF2-40B4-BE49-F238E27FC236}">
                <a16:creationId xmlns:a16="http://schemas.microsoft.com/office/drawing/2014/main" id="{B7C9F01C-28E5-9F5F-0F44-47D00447FF3D}"/>
              </a:ext>
            </a:extLst>
          </p:cNvPr>
          <p:cNvSpPr>
            <a:spLocks noGrp="1"/>
          </p:cNvSpPr>
          <p:nvPr>
            <p:ph type="title"/>
          </p:nvPr>
        </p:nvSpPr>
        <p:spPr>
          <a:xfrm>
            <a:off x="471948" y="152180"/>
            <a:ext cx="11198942" cy="539915"/>
          </a:xfrm>
        </p:spPr>
        <p:txBody>
          <a:bodyPr>
            <a:normAutofit/>
          </a:bodyPr>
          <a:lstStyle/>
          <a:p>
            <a:pPr algn="ctr"/>
            <a:r>
              <a:rPr lang="en-MY" sz="3200" b="1" dirty="0">
                <a:solidFill>
                  <a:srgbClr val="002060"/>
                </a:solidFill>
                <a:latin typeface="Calibri (Body)"/>
              </a:rPr>
              <a:t>VH SCREEN</a:t>
            </a:r>
          </a:p>
        </p:txBody>
      </p:sp>
      <p:sp>
        <p:nvSpPr>
          <p:cNvPr id="4" name="TextBox 3">
            <a:extLst>
              <a:ext uri="{FF2B5EF4-FFF2-40B4-BE49-F238E27FC236}">
                <a16:creationId xmlns:a16="http://schemas.microsoft.com/office/drawing/2014/main" id="{0A0064C7-6463-61B5-E449-C37D6DFE9D9D}"/>
              </a:ext>
            </a:extLst>
          </p:cNvPr>
          <p:cNvSpPr txBox="1"/>
          <p:nvPr/>
        </p:nvSpPr>
        <p:spPr>
          <a:xfrm>
            <a:off x="471947" y="779491"/>
            <a:ext cx="11198943" cy="307777"/>
          </a:xfrm>
          <a:prstGeom prst="rect">
            <a:avLst/>
          </a:prstGeom>
          <a:noFill/>
        </p:spPr>
        <p:txBody>
          <a:bodyPr wrap="square">
            <a:spAutoFit/>
          </a:bodyPr>
          <a:lstStyle/>
          <a:p>
            <a:pPr lvl="0" algn="just"/>
            <a:r>
              <a:rPr lang="en-US" sz="1400" dirty="0">
                <a:solidFill>
                  <a:srgbClr val="002060"/>
                </a:solidFill>
                <a:latin typeface="Calibri (Body)"/>
                <a:ea typeface="Times New Roman" panose="02020603050405020304" pitchFamily="18" charset="0"/>
                <a:cs typeface="Calibri" panose="020F0502020204030204" pitchFamily="34" charset="0"/>
              </a:rPr>
              <a:t>Click on the VH icon to navigate to the VH screen.</a:t>
            </a:r>
          </a:p>
        </p:txBody>
      </p:sp>
      <p:sp>
        <p:nvSpPr>
          <p:cNvPr id="8" name="TextBox 7">
            <a:extLst>
              <a:ext uri="{FF2B5EF4-FFF2-40B4-BE49-F238E27FC236}">
                <a16:creationId xmlns:a16="http://schemas.microsoft.com/office/drawing/2014/main" id="{94A6F259-55D9-08A5-3BFA-95E681EF273E}"/>
              </a:ext>
            </a:extLst>
          </p:cNvPr>
          <p:cNvSpPr txBox="1"/>
          <p:nvPr/>
        </p:nvSpPr>
        <p:spPr>
          <a:xfrm>
            <a:off x="6320057" y="2947358"/>
            <a:ext cx="5350833" cy="2246769"/>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marL="171446" indent="-171446">
              <a:buFont typeface="Wingdings" panose="05000000000000000000" pitchFamily="2" charset="2"/>
              <a:buChar char="§"/>
            </a:pPr>
            <a:r>
              <a:rPr lang="en-US" b="0" dirty="0">
                <a:latin typeface="Calibri (Body)"/>
              </a:rPr>
              <a:t>This section displays the nearest whitelisted devices from which the application can download smart device data and upload it to the server.</a:t>
            </a:r>
          </a:p>
          <a:p>
            <a:pPr marL="171446" indent="-171446">
              <a:buFont typeface="Wingdings" panose="05000000000000000000" pitchFamily="2" charset="2"/>
              <a:buChar char="§"/>
            </a:pPr>
            <a:endParaRPr lang="en-US" b="0" dirty="0">
              <a:latin typeface="Calibri (Body)"/>
            </a:endParaRPr>
          </a:p>
          <a:p>
            <a:pPr marL="171446" indent="-171446">
              <a:buFont typeface="Wingdings" panose="05000000000000000000" pitchFamily="2" charset="2"/>
              <a:buChar char="§"/>
            </a:pPr>
            <a:r>
              <a:rPr lang="en-US" b="0" dirty="0">
                <a:latin typeface="Calibri (Body)"/>
              </a:rPr>
              <a:t>For each type of smart device, information such as sensor data flags, MAC address, and smart device serial number is provided.</a:t>
            </a:r>
          </a:p>
          <a:p>
            <a:pPr marL="171446" indent="-171446">
              <a:buFont typeface="Wingdings" panose="05000000000000000000" pitchFamily="2" charset="2"/>
              <a:buChar char="§"/>
            </a:pPr>
            <a:endParaRPr lang="en-US" b="0" dirty="0">
              <a:latin typeface="Calibri (Body)"/>
            </a:endParaRPr>
          </a:p>
          <a:p>
            <a:pPr marL="171446" indent="-171446">
              <a:buFont typeface="Wingdings" panose="05000000000000000000" pitchFamily="2" charset="2"/>
              <a:buChar char="§"/>
            </a:pPr>
            <a:r>
              <a:rPr lang="en-US" b="0" dirty="0">
                <a:latin typeface="Calibri (Body)"/>
              </a:rPr>
              <a:t>The operational status of each smart device is managed by the application, with indicators for connection status, data download, and data upload.</a:t>
            </a:r>
          </a:p>
        </p:txBody>
      </p:sp>
      <p:grpSp>
        <p:nvGrpSpPr>
          <p:cNvPr id="13" name="Group 12">
            <a:extLst>
              <a:ext uri="{FF2B5EF4-FFF2-40B4-BE49-F238E27FC236}">
                <a16:creationId xmlns:a16="http://schemas.microsoft.com/office/drawing/2014/main" id="{F2B93FA6-95CF-BF10-5272-931E5C5B4494}"/>
              </a:ext>
            </a:extLst>
          </p:cNvPr>
          <p:cNvGrpSpPr/>
          <p:nvPr/>
        </p:nvGrpSpPr>
        <p:grpSpPr>
          <a:xfrm>
            <a:off x="471947" y="2181814"/>
            <a:ext cx="5399998" cy="3545982"/>
            <a:chOff x="693234" y="2212860"/>
            <a:chExt cx="5399998" cy="3545982"/>
          </a:xfrm>
        </p:grpSpPr>
        <p:grpSp>
          <p:nvGrpSpPr>
            <p:cNvPr id="6" name="Group 5">
              <a:extLst>
                <a:ext uri="{FF2B5EF4-FFF2-40B4-BE49-F238E27FC236}">
                  <a16:creationId xmlns:a16="http://schemas.microsoft.com/office/drawing/2014/main" id="{192D1FA9-3FCB-5972-5DA8-6C12364F2F63}"/>
                </a:ext>
              </a:extLst>
            </p:cNvPr>
            <p:cNvGrpSpPr/>
            <p:nvPr/>
          </p:nvGrpSpPr>
          <p:grpSpPr>
            <a:xfrm>
              <a:off x="693234" y="2212860"/>
              <a:ext cx="5399998" cy="3545982"/>
              <a:chOff x="649834" y="2231042"/>
              <a:chExt cx="5399998" cy="3545982"/>
            </a:xfrm>
          </p:grpSpPr>
          <p:pic>
            <p:nvPicPr>
              <p:cNvPr id="7" name="Picture 6">
                <a:extLst>
                  <a:ext uri="{FF2B5EF4-FFF2-40B4-BE49-F238E27FC236}">
                    <a16:creationId xmlns:a16="http://schemas.microsoft.com/office/drawing/2014/main" id="{FDC91F0A-5AB2-3250-08A6-739EF9A2E6DB}"/>
                  </a:ext>
                </a:extLst>
              </p:cNvPr>
              <p:cNvPicPr>
                <a:picLocks/>
              </p:cNvPicPr>
              <p:nvPr/>
            </p:nvPicPr>
            <p:blipFill>
              <a:blip r:embed="rId4"/>
              <a:srcRect/>
              <a:stretch/>
            </p:blipFill>
            <p:spPr>
              <a:xfrm>
                <a:off x="649834" y="2231042"/>
                <a:ext cx="5399998" cy="3545982"/>
              </a:xfrm>
              <a:prstGeom prst="rect">
                <a:avLst/>
              </a:prstGeom>
              <a:ln w="28575">
                <a:solidFill>
                  <a:srgbClr val="002060"/>
                </a:solidFill>
              </a:ln>
            </p:spPr>
          </p:pic>
          <p:sp>
            <p:nvSpPr>
              <p:cNvPr id="11" name="Rectangle 10">
                <a:extLst>
                  <a:ext uri="{FF2B5EF4-FFF2-40B4-BE49-F238E27FC236}">
                    <a16:creationId xmlns:a16="http://schemas.microsoft.com/office/drawing/2014/main" id="{4DFF4FA2-C3D6-4601-7D6F-4A4498F7C24C}"/>
                  </a:ext>
                </a:extLst>
              </p:cNvPr>
              <p:cNvSpPr/>
              <p:nvPr/>
            </p:nvSpPr>
            <p:spPr>
              <a:xfrm>
                <a:off x="3399793" y="2353699"/>
                <a:ext cx="632461" cy="21396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79767C95-FE61-3854-D951-4BD1A38A69B9}"/>
                </a:ext>
              </a:extLst>
            </p:cNvPr>
            <p:cNvSpPr/>
            <p:nvPr/>
          </p:nvSpPr>
          <p:spPr>
            <a:xfrm>
              <a:off x="693234" y="2870540"/>
              <a:ext cx="4181934" cy="246249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76869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75AB4-ED0F-BE13-B1FE-9ABFC1E8B4AB}"/>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2E4AE8F0-C17A-78BF-1FB0-979C27805F84}"/>
              </a:ext>
            </a:extLst>
          </p:cNvPr>
          <p:cNvPicPr>
            <a:picLocks noChangeAspect="1"/>
          </p:cNvPicPr>
          <p:nvPr/>
        </p:nvPicPr>
        <p:blipFill>
          <a:blip r:embed="rId3"/>
          <a:stretch>
            <a:fillRect/>
          </a:stretch>
        </p:blipFill>
        <p:spPr>
          <a:xfrm>
            <a:off x="0" y="1763"/>
            <a:ext cx="12192000" cy="6858000"/>
          </a:xfrm>
          <a:prstGeom prst="rect">
            <a:avLst/>
          </a:prstGeom>
        </p:spPr>
      </p:pic>
      <p:sp>
        <p:nvSpPr>
          <p:cNvPr id="3" name="Title 1">
            <a:extLst>
              <a:ext uri="{FF2B5EF4-FFF2-40B4-BE49-F238E27FC236}">
                <a16:creationId xmlns:a16="http://schemas.microsoft.com/office/drawing/2014/main" id="{EA33F128-E613-C821-29A0-B67C3BDD2349}"/>
              </a:ext>
            </a:extLst>
          </p:cNvPr>
          <p:cNvSpPr>
            <a:spLocks noGrp="1"/>
          </p:cNvSpPr>
          <p:nvPr>
            <p:ph type="title"/>
          </p:nvPr>
        </p:nvSpPr>
        <p:spPr>
          <a:xfrm>
            <a:off x="471948" y="152180"/>
            <a:ext cx="11198942" cy="539915"/>
          </a:xfrm>
        </p:spPr>
        <p:txBody>
          <a:bodyPr>
            <a:normAutofit/>
          </a:bodyPr>
          <a:lstStyle/>
          <a:p>
            <a:pPr algn="ctr"/>
            <a:r>
              <a:rPr lang="en-MY" sz="3200" b="1" dirty="0">
                <a:solidFill>
                  <a:srgbClr val="002060"/>
                </a:solidFill>
                <a:latin typeface="Calibri (Body)"/>
              </a:rPr>
              <a:t>DEBUG LOGGING</a:t>
            </a:r>
          </a:p>
        </p:txBody>
      </p:sp>
      <p:sp>
        <p:nvSpPr>
          <p:cNvPr id="4" name="TextBox 3">
            <a:extLst>
              <a:ext uri="{FF2B5EF4-FFF2-40B4-BE49-F238E27FC236}">
                <a16:creationId xmlns:a16="http://schemas.microsoft.com/office/drawing/2014/main" id="{0C73A9F2-9D1B-F884-6FB8-8F82F5BCAFF0}"/>
              </a:ext>
            </a:extLst>
          </p:cNvPr>
          <p:cNvSpPr txBox="1"/>
          <p:nvPr/>
        </p:nvSpPr>
        <p:spPr>
          <a:xfrm>
            <a:off x="471947" y="779491"/>
            <a:ext cx="11198943" cy="523220"/>
          </a:xfrm>
          <a:prstGeom prst="rect">
            <a:avLst/>
          </a:prstGeom>
          <a:noFill/>
        </p:spPr>
        <p:txBody>
          <a:bodyPr wrap="square">
            <a:spAutoFit/>
          </a:bodyPr>
          <a:lstStyle/>
          <a:p>
            <a:pPr lvl="0" algn="just"/>
            <a:r>
              <a:rPr lang="en-US" sz="1400" dirty="0">
                <a:solidFill>
                  <a:srgbClr val="002060"/>
                </a:solidFill>
                <a:latin typeface="Calibri (Body)"/>
                <a:ea typeface="Times New Roman" panose="02020603050405020304" pitchFamily="18" charset="0"/>
                <a:cs typeface="Calibri" panose="020F0502020204030204" pitchFamily="34" charset="0"/>
              </a:rPr>
              <a:t>A new “Enable Debugging” option in the app to help capture user activity for troubleshooting.  Users can enable debugging from the 3-dots menu. A clear prompt informs users that all actions will be recorded until debugging is disabled. </a:t>
            </a:r>
          </a:p>
        </p:txBody>
      </p:sp>
      <p:grpSp>
        <p:nvGrpSpPr>
          <p:cNvPr id="6" name="Group 5">
            <a:extLst>
              <a:ext uri="{FF2B5EF4-FFF2-40B4-BE49-F238E27FC236}">
                <a16:creationId xmlns:a16="http://schemas.microsoft.com/office/drawing/2014/main" id="{0573963E-08F0-1ECD-0EBC-D5A104D1DB19}"/>
              </a:ext>
            </a:extLst>
          </p:cNvPr>
          <p:cNvGrpSpPr/>
          <p:nvPr/>
        </p:nvGrpSpPr>
        <p:grpSpPr>
          <a:xfrm>
            <a:off x="471947" y="2393939"/>
            <a:ext cx="5399998" cy="3543748"/>
            <a:chOff x="649834" y="2232159"/>
            <a:chExt cx="5399998" cy="3543748"/>
          </a:xfrm>
        </p:grpSpPr>
        <p:pic>
          <p:nvPicPr>
            <p:cNvPr id="7" name="Picture 6">
              <a:extLst>
                <a:ext uri="{FF2B5EF4-FFF2-40B4-BE49-F238E27FC236}">
                  <a16:creationId xmlns:a16="http://schemas.microsoft.com/office/drawing/2014/main" id="{3F75D594-4515-F1E5-204E-B721EF4E0D9F}"/>
                </a:ext>
              </a:extLst>
            </p:cNvPr>
            <p:cNvPicPr>
              <a:picLocks/>
            </p:cNvPicPr>
            <p:nvPr/>
          </p:nvPicPr>
          <p:blipFill>
            <a:blip r:embed="rId4"/>
            <a:srcRect/>
            <a:stretch/>
          </p:blipFill>
          <p:spPr>
            <a:xfrm>
              <a:off x="649834" y="2232159"/>
              <a:ext cx="5399998" cy="3543748"/>
            </a:xfrm>
            <a:prstGeom prst="rect">
              <a:avLst/>
            </a:prstGeom>
            <a:ln w="28575">
              <a:solidFill>
                <a:srgbClr val="002060"/>
              </a:solidFill>
            </a:ln>
          </p:spPr>
        </p:pic>
        <p:sp>
          <p:nvSpPr>
            <p:cNvPr id="11" name="Rectangle 10">
              <a:extLst>
                <a:ext uri="{FF2B5EF4-FFF2-40B4-BE49-F238E27FC236}">
                  <a16:creationId xmlns:a16="http://schemas.microsoft.com/office/drawing/2014/main" id="{9F3B0561-17F0-551A-6EE6-BD9D67926BF7}"/>
                </a:ext>
              </a:extLst>
            </p:cNvPr>
            <p:cNvSpPr/>
            <p:nvPr/>
          </p:nvSpPr>
          <p:spPr>
            <a:xfrm>
              <a:off x="5754722" y="2373637"/>
              <a:ext cx="239435" cy="2881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9434F084-D8A4-E10D-FCDF-262CBB380D93}"/>
              </a:ext>
            </a:extLst>
          </p:cNvPr>
          <p:cNvGrpSpPr/>
          <p:nvPr/>
        </p:nvGrpSpPr>
        <p:grpSpPr>
          <a:xfrm>
            <a:off x="6270892" y="2393939"/>
            <a:ext cx="5399998" cy="3543748"/>
            <a:chOff x="649834" y="2232159"/>
            <a:chExt cx="5399998" cy="3543748"/>
          </a:xfrm>
        </p:grpSpPr>
        <p:pic>
          <p:nvPicPr>
            <p:cNvPr id="14" name="Picture 13">
              <a:extLst>
                <a:ext uri="{FF2B5EF4-FFF2-40B4-BE49-F238E27FC236}">
                  <a16:creationId xmlns:a16="http://schemas.microsoft.com/office/drawing/2014/main" id="{539DD471-017C-6887-8967-3D68AEDE83F4}"/>
                </a:ext>
              </a:extLst>
            </p:cNvPr>
            <p:cNvPicPr>
              <a:picLocks/>
            </p:cNvPicPr>
            <p:nvPr/>
          </p:nvPicPr>
          <p:blipFill>
            <a:blip r:embed="rId5"/>
            <a:srcRect/>
            <a:stretch/>
          </p:blipFill>
          <p:spPr>
            <a:xfrm>
              <a:off x="649834" y="2232159"/>
              <a:ext cx="5399998" cy="3543748"/>
            </a:xfrm>
            <a:prstGeom prst="rect">
              <a:avLst/>
            </a:prstGeom>
            <a:ln w="28575">
              <a:solidFill>
                <a:srgbClr val="002060"/>
              </a:solidFill>
            </a:ln>
          </p:spPr>
        </p:pic>
        <p:sp>
          <p:nvSpPr>
            <p:cNvPr id="15" name="Rectangle 14">
              <a:extLst>
                <a:ext uri="{FF2B5EF4-FFF2-40B4-BE49-F238E27FC236}">
                  <a16:creationId xmlns:a16="http://schemas.microsoft.com/office/drawing/2014/main" id="{165DE6A5-A944-FA3D-2CF8-826AAD8000B1}"/>
                </a:ext>
              </a:extLst>
            </p:cNvPr>
            <p:cNvSpPr/>
            <p:nvPr/>
          </p:nvSpPr>
          <p:spPr>
            <a:xfrm>
              <a:off x="4556128" y="2661807"/>
              <a:ext cx="1346159" cy="16726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77587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71416-38D2-0507-A30C-6AB749B4E74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F39AEA8-86AA-3A74-C1BD-83446806242B}"/>
              </a:ext>
            </a:extLst>
          </p:cNvPr>
          <p:cNvPicPr>
            <a:picLocks noChangeAspect="1"/>
          </p:cNvPicPr>
          <p:nvPr/>
        </p:nvPicPr>
        <p:blipFill>
          <a:blip r:embed="rId3"/>
          <a:stretch>
            <a:fillRect/>
          </a:stretch>
        </p:blipFill>
        <p:spPr>
          <a:xfrm>
            <a:off x="0" y="1763"/>
            <a:ext cx="12192000" cy="6858000"/>
          </a:xfrm>
          <a:prstGeom prst="rect">
            <a:avLst/>
          </a:prstGeom>
        </p:spPr>
      </p:pic>
      <p:sp>
        <p:nvSpPr>
          <p:cNvPr id="4" name="TextBox 3">
            <a:extLst>
              <a:ext uri="{FF2B5EF4-FFF2-40B4-BE49-F238E27FC236}">
                <a16:creationId xmlns:a16="http://schemas.microsoft.com/office/drawing/2014/main" id="{AAD91C76-59A9-CA84-E04F-35772BDF0029}"/>
              </a:ext>
            </a:extLst>
          </p:cNvPr>
          <p:cNvSpPr txBox="1"/>
          <p:nvPr/>
        </p:nvSpPr>
        <p:spPr>
          <a:xfrm>
            <a:off x="471947" y="779491"/>
            <a:ext cx="11198943" cy="523220"/>
          </a:xfrm>
          <a:prstGeom prst="rect">
            <a:avLst/>
          </a:prstGeom>
          <a:noFill/>
        </p:spPr>
        <p:txBody>
          <a:bodyPr wrap="square">
            <a:spAutoFit/>
          </a:bodyPr>
          <a:lstStyle/>
          <a:p>
            <a:pPr lvl="0" algn="just"/>
            <a:r>
              <a:rPr lang="en-US" sz="1400" dirty="0">
                <a:solidFill>
                  <a:srgbClr val="002060"/>
                </a:solidFill>
                <a:latin typeface="Calibri (Body)"/>
                <a:ea typeface="Times New Roman" panose="02020603050405020304" pitchFamily="18" charset="0"/>
                <a:cs typeface="Calibri" panose="020F0502020204030204" pitchFamily="34" charset="0"/>
              </a:rPr>
              <a:t>Logs are securely stored in a “.txt” file. When debugging is turned off, the app automatically prepares an email with the log file and sends it to our IoT Support Team.</a:t>
            </a:r>
          </a:p>
        </p:txBody>
      </p:sp>
      <p:grpSp>
        <p:nvGrpSpPr>
          <p:cNvPr id="6" name="Group 5">
            <a:extLst>
              <a:ext uri="{FF2B5EF4-FFF2-40B4-BE49-F238E27FC236}">
                <a16:creationId xmlns:a16="http://schemas.microsoft.com/office/drawing/2014/main" id="{068373EF-CE3E-E4BE-6A49-64913F766EA4}"/>
              </a:ext>
            </a:extLst>
          </p:cNvPr>
          <p:cNvGrpSpPr/>
          <p:nvPr/>
        </p:nvGrpSpPr>
        <p:grpSpPr>
          <a:xfrm>
            <a:off x="471948" y="2393939"/>
            <a:ext cx="5399996" cy="3543748"/>
            <a:chOff x="649835" y="2232159"/>
            <a:chExt cx="5399996" cy="3543748"/>
          </a:xfrm>
        </p:grpSpPr>
        <p:pic>
          <p:nvPicPr>
            <p:cNvPr id="7" name="Picture 6">
              <a:extLst>
                <a:ext uri="{FF2B5EF4-FFF2-40B4-BE49-F238E27FC236}">
                  <a16:creationId xmlns:a16="http://schemas.microsoft.com/office/drawing/2014/main" id="{2190923B-8CCD-682B-9A5A-BACEF32663E0}"/>
                </a:ext>
              </a:extLst>
            </p:cNvPr>
            <p:cNvPicPr>
              <a:picLocks/>
            </p:cNvPicPr>
            <p:nvPr/>
          </p:nvPicPr>
          <p:blipFill>
            <a:blip r:embed="rId4"/>
            <a:srcRect/>
            <a:stretch/>
          </p:blipFill>
          <p:spPr>
            <a:xfrm>
              <a:off x="649835" y="2232159"/>
              <a:ext cx="5399996" cy="3543748"/>
            </a:xfrm>
            <a:prstGeom prst="rect">
              <a:avLst/>
            </a:prstGeom>
            <a:ln w="28575">
              <a:solidFill>
                <a:srgbClr val="002060"/>
              </a:solidFill>
            </a:ln>
          </p:spPr>
        </p:pic>
        <p:sp>
          <p:nvSpPr>
            <p:cNvPr id="11" name="Rectangle 10">
              <a:extLst>
                <a:ext uri="{FF2B5EF4-FFF2-40B4-BE49-F238E27FC236}">
                  <a16:creationId xmlns:a16="http://schemas.microsoft.com/office/drawing/2014/main" id="{B6220094-D8E9-FC6B-39A0-81E56217EE96}"/>
                </a:ext>
              </a:extLst>
            </p:cNvPr>
            <p:cNvSpPr/>
            <p:nvPr/>
          </p:nvSpPr>
          <p:spPr>
            <a:xfrm>
              <a:off x="4558968" y="2661807"/>
              <a:ext cx="1215851" cy="16726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EE092ED1-5163-E20B-4EE6-08EDD86A7EA3}"/>
              </a:ext>
            </a:extLst>
          </p:cNvPr>
          <p:cNvGrpSpPr/>
          <p:nvPr/>
        </p:nvGrpSpPr>
        <p:grpSpPr>
          <a:xfrm>
            <a:off x="6270895" y="2393939"/>
            <a:ext cx="5399996" cy="3543748"/>
            <a:chOff x="649835" y="2232159"/>
            <a:chExt cx="5399996" cy="3543748"/>
          </a:xfrm>
        </p:grpSpPr>
        <p:pic>
          <p:nvPicPr>
            <p:cNvPr id="14" name="Picture 13">
              <a:extLst>
                <a:ext uri="{FF2B5EF4-FFF2-40B4-BE49-F238E27FC236}">
                  <a16:creationId xmlns:a16="http://schemas.microsoft.com/office/drawing/2014/main" id="{E3234C3F-7AEF-8408-6256-FB203DE5EC5E}"/>
                </a:ext>
              </a:extLst>
            </p:cNvPr>
            <p:cNvPicPr>
              <a:picLocks/>
            </p:cNvPicPr>
            <p:nvPr/>
          </p:nvPicPr>
          <p:blipFill>
            <a:blip r:embed="rId5"/>
            <a:srcRect/>
            <a:stretch/>
          </p:blipFill>
          <p:spPr>
            <a:xfrm>
              <a:off x="649835" y="2232159"/>
              <a:ext cx="5399996" cy="3543748"/>
            </a:xfrm>
            <a:prstGeom prst="rect">
              <a:avLst/>
            </a:prstGeom>
            <a:ln w="28575">
              <a:solidFill>
                <a:srgbClr val="002060"/>
              </a:solidFill>
            </a:ln>
          </p:spPr>
        </p:pic>
        <p:sp>
          <p:nvSpPr>
            <p:cNvPr id="15" name="Rectangle 14">
              <a:extLst>
                <a:ext uri="{FF2B5EF4-FFF2-40B4-BE49-F238E27FC236}">
                  <a16:creationId xmlns:a16="http://schemas.microsoft.com/office/drawing/2014/main" id="{838F4ECF-9ED4-781F-28FB-EEFE61382B01}"/>
                </a:ext>
              </a:extLst>
            </p:cNvPr>
            <p:cNvSpPr/>
            <p:nvPr/>
          </p:nvSpPr>
          <p:spPr>
            <a:xfrm>
              <a:off x="3491002" y="4179438"/>
              <a:ext cx="393679" cy="14681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93871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7C096-10DC-CAE9-3EAC-57FE01A1A8E7}"/>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600884D0-15A7-47D6-4059-DCDB6A66625D}"/>
              </a:ext>
            </a:extLst>
          </p:cNvPr>
          <p:cNvPicPr>
            <a:picLocks noChangeAspect="1"/>
          </p:cNvPicPr>
          <p:nvPr/>
        </p:nvPicPr>
        <p:blipFill>
          <a:blip r:embed="rId3"/>
          <a:stretch>
            <a:fillRect/>
          </a:stretch>
        </p:blipFill>
        <p:spPr>
          <a:xfrm>
            <a:off x="0" y="1763"/>
            <a:ext cx="12192000" cy="6858000"/>
          </a:xfrm>
          <a:prstGeom prst="rect">
            <a:avLst/>
          </a:prstGeom>
        </p:spPr>
      </p:pic>
      <p:sp>
        <p:nvSpPr>
          <p:cNvPr id="4" name="TextBox 3">
            <a:extLst>
              <a:ext uri="{FF2B5EF4-FFF2-40B4-BE49-F238E27FC236}">
                <a16:creationId xmlns:a16="http://schemas.microsoft.com/office/drawing/2014/main" id="{1E7756B9-D1B1-1E49-EC24-46FC5AAF83D9}"/>
              </a:ext>
            </a:extLst>
          </p:cNvPr>
          <p:cNvSpPr txBox="1"/>
          <p:nvPr/>
        </p:nvSpPr>
        <p:spPr>
          <a:xfrm>
            <a:off x="471947" y="779491"/>
            <a:ext cx="11198943" cy="523220"/>
          </a:xfrm>
          <a:prstGeom prst="rect">
            <a:avLst/>
          </a:prstGeom>
          <a:noFill/>
        </p:spPr>
        <p:txBody>
          <a:bodyPr wrap="square">
            <a:spAutoFit/>
          </a:bodyPr>
          <a:lstStyle/>
          <a:p>
            <a:pPr lvl="0" algn="just"/>
            <a:r>
              <a:rPr lang="en-US" sz="1400" dirty="0">
                <a:solidFill>
                  <a:srgbClr val="002060"/>
                </a:solidFill>
                <a:latin typeface="Calibri (Body)"/>
                <a:ea typeface="Times New Roman" panose="02020603050405020304" pitchFamily="18" charset="0"/>
                <a:cs typeface="Calibri" panose="020F0502020204030204" pitchFamily="34" charset="0"/>
              </a:rPr>
              <a:t>If users forget to disable debugging, logging will stop after 30 minutes, and a reminder pop-up will be shown. If the app is force-closed, the reminder pop-up will reappear when the app is launched again. </a:t>
            </a:r>
          </a:p>
        </p:txBody>
      </p:sp>
      <p:pic>
        <p:nvPicPr>
          <p:cNvPr id="7" name="Picture 6">
            <a:extLst>
              <a:ext uri="{FF2B5EF4-FFF2-40B4-BE49-F238E27FC236}">
                <a16:creationId xmlns:a16="http://schemas.microsoft.com/office/drawing/2014/main" id="{573E9983-69AA-8C2C-E372-BCF280C829DB}"/>
              </a:ext>
            </a:extLst>
          </p:cNvPr>
          <p:cNvPicPr>
            <a:picLocks/>
          </p:cNvPicPr>
          <p:nvPr/>
        </p:nvPicPr>
        <p:blipFill>
          <a:blip r:embed="rId4"/>
          <a:srcRect/>
          <a:stretch/>
        </p:blipFill>
        <p:spPr>
          <a:xfrm>
            <a:off x="551255" y="2393940"/>
            <a:ext cx="5399996" cy="3543747"/>
          </a:xfrm>
          <a:prstGeom prst="rect">
            <a:avLst/>
          </a:prstGeom>
          <a:ln w="28575">
            <a:solidFill>
              <a:srgbClr val="002060"/>
            </a:solidFill>
          </a:ln>
        </p:spPr>
      </p:pic>
    </p:spTree>
    <p:extLst>
      <p:ext uri="{BB962C8B-B14F-4D97-AF65-F5344CB8AC3E}">
        <p14:creationId xmlns:p14="http://schemas.microsoft.com/office/powerpoint/2010/main" val="6498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BCFFA-965E-BC8E-C779-F4486DA26BA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34D2C88-6CD9-BBDC-6FDE-AE3178E97737}"/>
              </a:ext>
            </a:extLst>
          </p:cNvPr>
          <p:cNvPicPr>
            <a:picLocks noChangeAspect="1"/>
          </p:cNvPicPr>
          <p:nvPr/>
        </p:nvPicPr>
        <p:blipFill>
          <a:blip r:embed="rId3"/>
          <a:stretch>
            <a:fillRect/>
          </a:stretch>
        </p:blipFill>
        <p:spPr>
          <a:xfrm>
            <a:off x="-10462" y="0"/>
            <a:ext cx="12192000" cy="6858000"/>
          </a:xfrm>
          <a:prstGeom prst="rect">
            <a:avLst/>
          </a:prstGeom>
        </p:spPr>
      </p:pic>
      <p:sp>
        <p:nvSpPr>
          <p:cNvPr id="11" name="TextBox 10">
            <a:extLst>
              <a:ext uri="{FF2B5EF4-FFF2-40B4-BE49-F238E27FC236}">
                <a16:creationId xmlns:a16="http://schemas.microsoft.com/office/drawing/2014/main" id="{79907FF4-4A40-E82B-CE3A-424C48DD39CE}"/>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5B690AAD-AAFB-7B38-6052-92BF13FE5BF2}"/>
              </a:ext>
            </a:extLst>
          </p:cNvPr>
          <p:cNvSpPr>
            <a:spLocks noGrp="1"/>
          </p:cNvSpPr>
          <p:nvPr>
            <p:ph type="title"/>
          </p:nvPr>
        </p:nvSpPr>
        <p:spPr>
          <a:xfrm>
            <a:off x="471948" y="152180"/>
            <a:ext cx="11145971" cy="539915"/>
          </a:xfrm>
        </p:spPr>
        <p:txBody>
          <a:bodyPr>
            <a:normAutofit/>
          </a:bodyPr>
          <a:lstStyle/>
          <a:p>
            <a:pPr algn="ctr"/>
            <a:r>
              <a:rPr lang="en-MY" sz="3200" b="1" dirty="0">
                <a:solidFill>
                  <a:srgbClr val="002060"/>
                </a:solidFill>
                <a:latin typeface="Calibri (Body)"/>
              </a:rPr>
              <a:t>ASSOCIATION PROCESS</a:t>
            </a:r>
          </a:p>
        </p:txBody>
      </p:sp>
      <p:sp>
        <p:nvSpPr>
          <p:cNvPr id="6" name="Rectangle 5">
            <a:extLst>
              <a:ext uri="{FF2B5EF4-FFF2-40B4-BE49-F238E27FC236}">
                <a16:creationId xmlns:a16="http://schemas.microsoft.com/office/drawing/2014/main" id="{BD29073D-910C-5805-6DF0-096E5FB93D1F}"/>
              </a:ext>
            </a:extLst>
          </p:cNvPr>
          <p:cNvSpPr/>
          <p:nvPr/>
        </p:nvSpPr>
        <p:spPr>
          <a:xfrm>
            <a:off x="6449158" y="1865683"/>
            <a:ext cx="5168761" cy="3416320"/>
          </a:xfrm>
          <a:prstGeom prst="rect">
            <a:avLst/>
          </a:prstGeom>
          <a:solidFill>
            <a:srgbClr val="002060"/>
          </a:solidFill>
        </p:spPr>
        <p:txBody>
          <a:bodyPr wrap="square">
            <a:spAutoFit/>
          </a:bodyPr>
          <a:lstStyle/>
          <a:p>
            <a:pPr marL="342891" indent="-342891" algn="just">
              <a:buAutoNum type="alphaUcPeriod"/>
            </a:pPr>
            <a:r>
              <a:rPr lang="en-US" sz="1200" b="1" dirty="0">
                <a:solidFill>
                  <a:schemeClr val="bg1"/>
                </a:solidFill>
                <a:latin typeface="Calibri (Body)"/>
              </a:rPr>
              <a:t>Selecting Asset – Using Barcode Scanning:</a:t>
            </a:r>
          </a:p>
          <a:p>
            <a:pPr algn="just"/>
            <a:endParaRPr lang="en-US" sz="1200" b="1" dirty="0">
              <a:solidFill>
                <a:schemeClr val="bg1"/>
              </a:solidFill>
              <a:latin typeface="Calibri (Body)"/>
            </a:endParaRPr>
          </a:p>
          <a:p>
            <a:pPr marL="342823" indent="-342823" algn="just">
              <a:buFont typeface="+mj-lt"/>
              <a:buAutoNum type="arabicPeriod"/>
            </a:pPr>
            <a:r>
              <a:rPr lang="en-US" sz="1200" dirty="0">
                <a:solidFill>
                  <a:schemeClr val="bg1"/>
                </a:solidFill>
                <a:latin typeface="Calibri (Body)"/>
              </a:rPr>
              <a:t>Click on the Barcode icon, Barcode scanning window will open.</a:t>
            </a:r>
          </a:p>
          <a:p>
            <a:pPr marL="342823" indent="-342823" algn="just">
              <a:buFont typeface="+mj-lt"/>
              <a:buAutoNum type="arabicPeriod"/>
            </a:pPr>
            <a:r>
              <a:rPr lang="en-US" sz="1200" dirty="0">
                <a:solidFill>
                  <a:schemeClr val="bg1"/>
                </a:solidFill>
                <a:latin typeface="Calibri (Body)"/>
              </a:rPr>
              <a:t>Scan the cooler barcode using the barcode scanner – Position the camera of the </a:t>
            </a:r>
            <a:r>
              <a:rPr lang="en-150" sz="1200" dirty="0">
                <a:solidFill>
                  <a:schemeClr val="bg1"/>
                </a:solidFill>
                <a:latin typeface="Calibri (Body)"/>
              </a:rPr>
              <a:t>mobile device</a:t>
            </a:r>
            <a:r>
              <a:rPr lang="en-US" sz="1200" dirty="0">
                <a:solidFill>
                  <a:schemeClr val="bg1"/>
                </a:solidFill>
                <a:latin typeface="Calibri (Body)"/>
              </a:rPr>
              <a:t> in such a way that the barcode of the Cooler (Technical ID) is in the box.</a:t>
            </a:r>
          </a:p>
          <a:p>
            <a:pPr marL="342823" indent="-342823" algn="just">
              <a:buFont typeface="+mj-lt"/>
              <a:buAutoNum type="arabicPeriod"/>
            </a:pPr>
            <a:r>
              <a:rPr lang="en-US" sz="1200" dirty="0">
                <a:solidFill>
                  <a:schemeClr val="bg1"/>
                </a:solidFill>
                <a:latin typeface="Calibri (Body)"/>
              </a:rPr>
              <a:t>Outlet will automatically be selected, and a menu will be shown for choosing the device that will be installed.</a:t>
            </a:r>
          </a:p>
          <a:p>
            <a:pPr algn="just"/>
            <a:endParaRPr lang="en-US" sz="1200" dirty="0">
              <a:solidFill>
                <a:schemeClr val="bg1"/>
              </a:solidFill>
              <a:latin typeface="Calibri (Body)"/>
            </a:endParaRPr>
          </a:p>
          <a:p>
            <a:pPr algn="just"/>
            <a:r>
              <a:rPr lang="en-US" sz="1200" b="1" dirty="0">
                <a:solidFill>
                  <a:schemeClr val="bg1"/>
                </a:solidFill>
                <a:latin typeface="Calibri (Body)"/>
              </a:rPr>
              <a:t>B. Alternat</a:t>
            </a:r>
            <a:r>
              <a:rPr lang="en-150" sz="1200" b="1" dirty="0">
                <a:solidFill>
                  <a:schemeClr val="bg1"/>
                </a:solidFill>
                <a:latin typeface="Calibri (Body)"/>
              </a:rPr>
              <a:t>ive</a:t>
            </a:r>
            <a:r>
              <a:rPr lang="en-US" sz="1200" b="1" dirty="0">
                <a:solidFill>
                  <a:schemeClr val="bg1"/>
                </a:solidFill>
                <a:latin typeface="Calibri (Body)"/>
              </a:rPr>
              <a:t> – Selecting Outlet by entering Outlet Code or Name:</a:t>
            </a:r>
          </a:p>
          <a:p>
            <a:pPr algn="just"/>
            <a:endParaRPr lang="en-US" sz="1200" dirty="0">
              <a:solidFill>
                <a:schemeClr val="bg1"/>
              </a:solidFill>
              <a:latin typeface="Calibri (Body)"/>
            </a:endParaRPr>
          </a:p>
          <a:p>
            <a:pPr marL="342823" indent="-342823" algn="just">
              <a:buFont typeface="+mj-lt"/>
              <a:buAutoNum type="arabicPeriod"/>
            </a:pPr>
            <a:r>
              <a:rPr lang="en-US" sz="1200" dirty="0">
                <a:solidFill>
                  <a:schemeClr val="bg1"/>
                </a:solidFill>
                <a:latin typeface="Calibri (Body)"/>
              </a:rPr>
              <a:t>If Scanning of the Cooler serial is not possible, enter either the Outlet Name or Outlet Code and Tap on “</a:t>
            </a:r>
            <a:r>
              <a:rPr lang="en-US" sz="1200" b="1" dirty="0">
                <a:solidFill>
                  <a:schemeClr val="bg1"/>
                </a:solidFill>
                <a:latin typeface="Calibri (Body)"/>
              </a:rPr>
              <a:t>Find</a:t>
            </a:r>
            <a:r>
              <a:rPr lang="en-US" sz="1200" dirty="0">
                <a:solidFill>
                  <a:schemeClr val="bg1"/>
                </a:solidFill>
                <a:latin typeface="Calibri (Body)"/>
              </a:rPr>
              <a:t>”.</a:t>
            </a:r>
          </a:p>
          <a:p>
            <a:pPr algn="just"/>
            <a:endParaRPr lang="en-US" sz="1200" dirty="0">
              <a:solidFill>
                <a:schemeClr val="bg1"/>
              </a:solidFill>
              <a:latin typeface="Calibri (Body)"/>
            </a:endParaRPr>
          </a:p>
          <a:p>
            <a:pPr algn="just"/>
            <a:r>
              <a:rPr lang="en-US" sz="1200" b="1" dirty="0">
                <a:solidFill>
                  <a:schemeClr val="bg1"/>
                </a:solidFill>
                <a:latin typeface="Calibri (Body)"/>
              </a:rPr>
              <a:t>C. </a:t>
            </a:r>
            <a:r>
              <a:rPr lang="en-150" sz="1200" b="1" dirty="0">
                <a:solidFill>
                  <a:schemeClr val="bg1"/>
                </a:solidFill>
                <a:latin typeface="Calibri (Body)"/>
              </a:rPr>
              <a:t>Alternative – </a:t>
            </a:r>
            <a:r>
              <a:rPr lang="en-US" sz="1200" b="1" dirty="0">
                <a:solidFill>
                  <a:schemeClr val="bg1"/>
                </a:solidFill>
                <a:latin typeface="Calibri (Body)"/>
              </a:rPr>
              <a:t>Selecting Outlet – Manual selection of the cooler</a:t>
            </a:r>
          </a:p>
          <a:p>
            <a:pPr algn="just"/>
            <a:endParaRPr lang="en-US" sz="1200" dirty="0">
              <a:solidFill>
                <a:schemeClr val="bg1"/>
              </a:solidFill>
              <a:latin typeface="Calibri (Body)"/>
            </a:endParaRPr>
          </a:p>
          <a:p>
            <a:pPr marL="342823" indent="-342823" algn="just">
              <a:buFont typeface="+mj-lt"/>
              <a:buAutoNum type="arabicPeriod"/>
            </a:pPr>
            <a:r>
              <a:rPr lang="en-US" sz="1200" dirty="0">
                <a:solidFill>
                  <a:schemeClr val="bg1"/>
                </a:solidFill>
                <a:latin typeface="Calibri (Body)"/>
              </a:rPr>
              <a:t>If Scanning of the Cooler serial is not possible and the outlet code/name is not known, the User can manually select the outlet.</a:t>
            </a:r>
          </a:p>
        </p:txBody>
      </p:sp>
      <p:grpSp>
        <p:nvGrpSpPr>
          <p:cNvPr id="8" name="Group 7">
            <a:extLst>
              <a:ext uri="{FF2B5EF4-FFF2-40B4-BE49-F238E27FC236}">
                <a16:creationId xmlns:a16="http://schemas.microsoft.com/office/drawing/2014/main" id="{C102FCDB-6E8A-28F3-FBC3-E500993C781A}"/>
              </a:ext>
            </a:extLst>
          </p:cNvPr>
          <p:cNvGrpSpPr/>
          <p:nvPr/>
        </p:nvGrpSpPr>
        <p:grpSpPr>
          <a:xfrm>
            <a:off x="574081" y="1803685"/>
            <a:ext cx="5770933" cy="3545983"/>
            <a:chOff x="696001" y="1291552"/>
            <a:chExt cx="5770933" cy="3545983"/>
          </a:xfrm>
        </p:grpSpPr>
        <p:sp>
          <p:nvSpPr>
            <p:cNvPr id="15" name="TextBox 14">
              <a:extLst>
                <a:ext uri="{FF2B5EF4-FFF2-40B4-BE49-F238E27FC236}">
                  <a16:creationId xmlns:a16="http://schemas.microsoft.com/office/drawing/2014/main" id="{3026A899-1D7C-B4B2-5401-F39D5AE5B37D}"/>
                </a:ext>
              </a:extLst>
            </p:cNvPr>
            <p:cNvSpPr txBox="1"/>
            <p:nvPr/>
          </p:nvSpPr>
          <p:spPr>
            <a:xfrm>
              <a:off x="6082042" y="1745405"/>
              <a:ext cx="363763" cy="369332"/>
            </a:xfrm>
            <a:prstGeom prst="rect">
              <a:avLst/>
            </a:prstGeom>
            <a:noFill/>
          </p:spPr>
          <p:txBody>
            <a:bodyPr wrap="square" rtlCol="0">
              <a:spAutoFit/>
            </a:bodyPr>
            <a:lstStyle/>
            <a:p>
              <a:r>
                <a:rPr lang="en-US" b="1" dirty="0">
                  <a:solidFill>
                    <a:srgbClr val="FFC000"/>
                  </a:solidFill>
                </a:rPr>
                <a:t>B</a:t>
              </a:r>
            </a:p>
          </p:txBody>
        </p:sp>
        <p:sp>
          <p:nvSpPr>
            <p:cNvPr id="16" name="TextBox 15">
              <a:extLst>
                <a:ext uri="{FF2B5EF4-FFF2-40B4-BE49-F238E27FC236}">
                  <a16:creationId xmlns:a16="http://schemas.microsoft.com/office/drawing/2014/main" id="{B4923CB1-EF20-A785-9582-B962C36D9E41}"/>
                </a:ext>
              </a:extLst>
            </p:cNvPr>
            <p:cNvSpPr txBox="1"/>
            <p:nvPr/>
          </p:nvSpPr>
          <p:spPr>
            <a:xfrm>
              <a:off x="6074871" y="3466463"/>
              <a:ext cx="392063" cy="369332"/>
            </a:xfrm>
            <a:prstGeom prst="rect">
              <a:avLst/>
            </a:prstGeom>
            <a:noFill/>
          </p:spPr>
          <p:txBody>
            <a:bodyPr wrap="square" rtlCol="0">
              <a:spAutoFit/>
            </a:bodyPr>
            <a:lstStyle/>
            <a:p>
              <a:r>
                <a:rPr lang="en-US" b="1" dirty="0">
                  <a:solidFill>
                    <a:srgbClr val="FFC000"/>
                  </a:solidFill>
                </a:rPr>
                <a:t>C</a:t>
              </a:r>
            </a:p>
          </p:txBody>
        </p:sp>
        <p:grpSp>
          <p:nvGrpSpPr>
            <p:cNvPr id="4" name="Group 3">
              <a:extLst>
                <a:ext uri="{FF2B5EF4-FFF2-40B4-BE49-F238E27FC236}">
                  <a16:creationId xmlns:a16="http://schemas.microsoft.com/office/drawing/2014/main" id="{4A9BBC25-FB91-ADE1-C0CF-A91B21807D8A}"/>
                </a:ext>
              </a:extLst>
            </p:cNvPr>
            <p:cNvGrpSpPr/>
            <p:nvPr/>
          </p:nvGrpSpPr>
          <p:grpSpPr>
            <a:xfrm>
              <a:off x="696001" y="1291552"/>
              <a:ext cx="5399998" cy="3545983"/>
              <a:chOff x="1245396" y="2851540"/>
              <a:chExt cx="5399998" cy="3545983"/>
            </a:xfrm>
          </p:grpSpPr>
          <p:pic>
            <p:nvPicPr>
              <p:cNvPr id="5" name="Picture 4">
                <a:extLst>
                  <a:ext uri="{FF2B5EF4-FFF2-40B4-BE49-F238E27FC236}">
                    <a16:creationId xmlns:a16="http://schemas.microsoft.com/office/drawing/2014/main" id="{71A2218F-404F-9EAA-578E-A44B421F855D}"/>
                  </a:ext>
                </a:extLst>
              </p:cNvPr>
              <p:cNvPicPr>
                <a:picLocks/>
              </p:cNvPicPr>
              <p:nvPr/>
            </p:nvPicPr>
            <p:blipFill>
              <a:blip r:embed="rId4"/>
              <a:srcRect/>
              <a:stretch/>
            </p:blipFill>
            <p:spPr>
              <a:xfrm>
                <a:off x="1245396" y="2851540"/>
                <a:ext cx="5399998" cy="3545983"/>
              </a:xfrm>
              <a:prstGeom prst="rect">
                <a:avLst/>
              </a:prstGeom>
              <a:ln w="28575">
                <a:solidFill>
                  <a:srgbClr val="002060"/>
                </a:solidFill>
              </a:ln>
            </p:spPr>
          </p:pic>
          <p:sp>
            <p:nvSpPr>
              <p:cNvPr id="10" name="Rectangle 9">
                <a:extLst>
                  <a:ext uri="{FF2B5EF4-FFF2-40B4-BE49-F238E27FC236}">
                    <a16:creationId xmlns:a16="http://schemas.microsoft.com/office/drawing/2014/main" id="{E98ACDAC-B961-BC39-5C51-E8763A3EBCC6}"/>
                  </a:ext>
                </a:extLst>
              </p:cNvPr>
              <p:cNvSpPr/>
              <p:nvPr/>
            </p:nvSpPr>
            <p:spPr>
              <a:xfrm>
                <a:off x="2764274" y="2952946"/>
                <a:ext cx="620207" cy="25296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A0345DC-45EA-C5E3-4644-44BE4AB488CA}"/>
                  </a:ext>
                </a:extLst>
              </p:cNvPr>
              <p:cNvSpPr/>
              <p:nvPr/>
            </p:nvSpPr>
            <p:spPr>
              <a:xfrm>
                <a:off x="1265099" y="4358619"/>
                <a:ext cx="5355135" cy="170499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4E288DD-D8F4-E453-06EC-42D14753B199}"/>
                  </a:ext>
                </a:extLst>
              </p:cNvPr>
              <p:cNvSpPr/>
              <p:nvPr/>
            </p:nvSpPr>
            <p:spPr>
              <a:xfrm>
                <a:off x="1262381" y="3392280"/>
                <a:ext cx="5126078" cy="19555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80BBA61-6A83-8C4A-83E6-019F3867E048}"/>
                  </a:ext>
                </a:extLst>
              </p:cNvPr>
              <p:cNvSpPr/>
              <p:nvPr/>
            </p:nvSpPr>
            <p:spPr>
              <a:xfrm>
                <a:off x="1262381" y="3627006"/>
                <a:ext cx="5355135" cy="69409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6B6789C6-7E4E-58F1-6E30-474E1EF4E60C}"/>
                </a:ext>
              </a:extLst>
            </p:cNvPr>
            <p:cNvSpPr txBox="1"/>
            <p:nvPr/>
          </p:nvSpPr>
          <p:spPr>
            <a:xfrm>
              <a:off x="6089021" y="2229400"/>
              <a:ext cx="363763" cy="369332"/>
            </a:xfrm>
            <a:prstGeom prst="rect">
              <a:avLst/>
            </a:prstGeom>
            <a:noFill/>
          </p:spPr>
          <p:txBody>
            <a:bodyPr wrap="square" rtlCol="0">
              <a:spAutoFit/>
            </a:bodyPr>
            <a:lstStyle/>
            <a:p>
              <a:r>
                <a:rPr lang="en-US" b="1" dirty="0">
                  <a:solidFill>
                    <a:srgbClr val="FFC000"/>
                  </a:solidFill>
                </a:rPr>
                <a:t>A</a:t>
              </a:r>
            </a:p>
          </p:txBody>
        </p:sp>
      </p:grpSp>
      <p:sp>
        <p:nvSpPr>
          <p:cNvPr id="7" name="TextBox 6">
            <a:extLst>
              <a:ext uri="{FF2B5EF4-FFF2-40B4-BE49-F238E27FC236}">
                <a16:creationId xmlns:a16="http://schemas.microsoft.com/office/drawing/2014/main" id="{ED895EBB-BC36-8FBD-0E13-1F67D724DE0F}"/>
              </a:ext>
            </a:extLst>
          </p:cNvPr>
          <p:cNvSpPr txBox="1"/>
          <p:nvPr/>
        </p:nvSpPr>
        <p:spPr>
          <a:xfrm>
            <a:off x="485528" y="5536041"/>
            <a:ext cx="10977101" cy="338554"/>
          </a:xfrm>
          <a:prstGeom prst="rect">
            <a:avLst/>
          </a:prstGeom>
          <a:noFill/>
        </p:spPr>
        <p:txBody>
          <a:bodyPr wrap="square">
            <a:spAutoFit/>
          </a:bodyPr>
          <a:lstStyle/>
          <a:p>
            <a:pPr algn="just"/>
            <a:r>
              <a:rPr lang="en-US" sz="1600" b="1" dirty="0">
                <a:solidFill>
                  <a:srgbClr val="002060"/>
                </a:solidFill>
                <a:latin typeface="Calibri (Body)"/>
                <a:cs typeface="Calibri" panose="020F0502020204030204" pitchFamily="34" charset="0"/>
              </a:rPr>
              <a:t>The application will allow one smart device and one smart gateway device to associate with an asset.</a:t>
            </a:r>
          </a:p>
        </p:txBody>
      </p:sp>
    </p:spTree>
    <p:extLst>
      <p:ext uri="{BB962C8B-B14F-4D97-AF65-F5344CB8AC3E}">
        <p14:creationId xmlns:p14="http://schemas.microsoft.com/office/powerpoint/2010/main" val="158262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12292-0E91-AEF9-417B-DBDAE7ABC23A}"/>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36770C1-D631-8A86-3BC6-A4EA92F902E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CC7AA13-E309-341F-2DF4-BA22951E3FE6}"/>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E9D8DA71-B570-B62D-2B23-7A2064633BC2}"/>
              </a:ext>
            </a:extLst>
          </p:cNvPr>
          <p:cNvSpPr>
            <a:spLocks noGrp="1"/>
          </p:cNvSpPr>
          <p:nvPr>
            <p:ph type="title"/>
          </p:nvPr>
        </p:nvSpPr>
        <p:spPr>
          <a:xfrm>
            <a:off x="607448" y="152180"/>
            <a:ext cx="10977102" cy="539915"/>
          </a:xfrm>
        </p:spPr>
        <p:txBody>
          <a:bodyPr>
            <a:normAutofit/>
          </a:bodyPr>
          <a:lstStyle/>
          <a:p>
            <a:pPr algn="ctr"/>
            <a:r>
              <a:rPr lang="en-MY" sz="3200" b="1" dirty="0">
                <a:solidFill>
                  <a:srgbClr val="002060"/>
                </a:solidFill>
                <a:latin typeface="Calibri (Body)"/>
              </a:rPr>
              <a:t>ASSOCIATION – SMART TAG (SMART DEVICE)</a:t>
            </a:r>
          </a:p>
        </p:txBody>
      </p:sp>
      <p:sp>
        <p:nvSpPr>
          <p:cNvPr id="5" name="TextBox 4">
            <a:extLst>
              <a:ext uri="{FF2B5EF4-FFF2-40B4-BE49-F238E27FC236}">
                <a16:creationId xmlns:a16="http://schemas.microsoft.com/office/drawing/2014/main" id="{762E2E9B-8E50-8971-322D-627AB6E51DCD}"/>
              </a:ext>
            </a:extLst>
          </p:cNvPr>
          <p:cNvSpPr txBox="1"/>
          <p:nvPr/>
        </p:nvSpPr>
        <p:spPr>
          <a:xfrm>
            <a:off x="607450" y="692094"/>
            <a:ext cx="10977101" cy="1015663"/>
          </a:xfrm>
          <a:prstGeom prst="rect">
            <a:avLst/>
          </a:prstGeom>
          <a:noFill/>
        </p:spPr>
        <p:txBody>
          <a:bodyPr wrap="square">
            <a:spAutoFit/>
          </a:bodyPr>
          <a:lstStyle/>
          <a:p>
            <a:pPr algn="just"/>
            <a:r>
              <a:rPr lang="en-US" sz="1200" b="1" dirty="0">
                <a:solidFill>
                  <a:srgbClr val="002060"/>
                </a:solidFill>
                <a:latin typeface="Calibri (Body)"/>
                <a:cs typeface="Calibri" panose="020F0502020204030204" pitchFamily="34" charset="0"/>
              </a:rPr>
              <a:t>1. Selecting a Cooler -</a:t>
            </a:r>
            <a:r>
              <a:rPr lang="en-US" sz="1200" dirty="0">
                <a:solidFill>
                  <a:srgbClr val="002060"/>
                </a:solidFill>
                <a:latin typeface="Calibri (Body)"/>
                <a:cs typeface="Calibri" panose="020F0502020204030204" pitchFamily="34" charset="0"/>
              </a:rPr>
              <a:t> A new window will open, allowing the user to select the cooler for the chosen outlet manually. Click on “Association” to choose the asset for installation.</a:t>
            </a:r>
          </a:p>
          <a:p>
            <a:pPr algn="just"/>
            <a:r>
              <a:rPr lang="en-US" sz="1200" b="1" dirty="0">
                <a:solidFill>
                  <a:srgbClr val="002060"/>
                </a:solidFill>
                <a:latin typeface="Calibri (Body)"/>
                <a:cs typeface="Calibri" panose="020F0502020204030204" pitchFamily="34" charset="0"/>
              </a:rPr>
              <a:t>2. Selecting Smart Device type -</a:t>
            </a:r>
            <a:r>
              <a:rPr lang="en-US" sz="1200" dirty="0">
                <a:solidFill>
                  <a:srgbClr val="002060"/>
                </a:solidFill>
                <a:latin typeface="Calibri (Body)"/>
                <a:cs typeface="Calibri" panose="020F0502020204030204" pitchFamily="34" charset="0"/>
              </a:rPr>
              <a:t> A new window will open, prompting the user to select the types of devices to associate. Click on “SMART TAG” to link the SmartTag device..</a:t>
            </a:r>
          </a:p>
          <a:p>
            <a:pPr algn="just"/>
            <a:endParaRPr lang="en-US" sz="1200" dirty="0">
              <a:solidFill>
                <a:srgbClr val="002060"/>
              </a:solidFill>
              <a:latin typeface="Calibri (Body)"/>
              <a:cs typeface="Calibri" panose="020F0502020204030204" pitchFamily="34" charset="0"/>
            </a:endParaRPr>
          </a:p>
          <a:p>
            <a:pPr algn="just"/>
            <a:r>
              <a:rPr lang="en-US" sz="1200" dirty="0">
                <a:solidFill>
                  <a:srgbClr val="002060"/>
                </a:solidFill>
                <a:latin typeface="Calibri (Body)"/>
                <a:cs typeface="Calibri" panose="020F0502020204030204" pitchFamily="34" charset="0"/>
              </a:rPr>
              <a:t>The user will see a list of unassociated devices, and they can use the door status to identify the installed device.</a:t>
            </a:r>
          </a:p>
        </p:txBody>
      </p:sp>
      <p:grpSp>
        <p:nvGrpSpPr>
          <p:cNvPr id="12" name="Group 11">
            <a:extLst>
              <a:ext uri="{FF2B5EF4-FFF2-40B4-BE49-F238E27FC236}">
                <a16:creationId xmlns:a16="http://schemas.microsoft.com/office/drawing/2014/main" id="{1A68BF44-0833-76FA-9443-43388C8A9904}"/>
              </a:ext>
            </a:extLst>
          </p:cNvPr>
          <p:cNvGrpSpPr/>
          <p:nvPr/>
        </p:nvGrpSpPr>
        <p:grpSpPr>
          <a:xfrm>
            <a:off x="607451" y="2403762"/>
            <a:ext cx="5399998" cy="3545983"/>
            <a:chOff x="649834" y="2231042"/>
            <a:chExt cx="5399998" cy="3545983"/>
          </a:xfrm>
        </p:grpSpPr>
        <p:pic>
          <p:nvPicPr>
            <p:cNvPr id="4" name="Picture 3">
              <a:extLst>
                <a:ext uri="{FF2B5EF4-FFF2-40B4-BE49-F238E27FC236}">
                  <a16:creationId xmlns:a16="http://schemas.microsoft.com/office/drawing/2014/main" id="{88E2DC63-30AD-1DE3-7FB9-2D58EF8C8364}"/>
                </a:ext>
              </a:extLst>
            </p:cNvPr>
            <p:cNvPicPr>
              <a:picLocks/>
            </p:cNvPicPr>
            <p:nvPr/>
          </p:nvPicPr>
          <p:blipFill>
            <a:blip r:embed="rId4"/>
            <a:srcRect/>
            <a:stretch/>
          </p:blipFill>
          <p:spPr>
            <a:xfrm>
              <a:off x="649834" y="2231042"/>
              <a:ext cx="5399998" cy="3545983"/>
            </a:xfrm>
            <a:prstGeom prst="rect">
              <a:avLst/>
            </a:prstGeom>
            <a:ln w="28575">
              <a:solidFill>
                <a:srgbClr val="002060"/>
              </a:solidFill>
            </a:ln>
          </p:spPr>
        </p:pic>
        <p:sp>
          <p:nvSpPr>
            <p:cNvPr id="23" name="Rectangle 22">
              <a:extLst>
                <a:ext uri="{FF2B5EF4-FFF2-40B4-BE49-F238E27FC236}">
                  <a16:creationId xmlns:a16="http://schemas.microsoft.com/office/drawing/2014/main" id="{2D8C0BD2-DA0B-13C6-083A-CB5084B9E021}"/>
                </a:ext>
              </a:extLst>
            </p:cNvPr>
            <p:cNvSpPr/>
            <p:nvPr/>
          </p:nvSpPr>
          <p:spPr>
            <a:xfrm>
              <a:off x="5015866" y="3750945"/>
              <a:ext cx="999828" cy="13179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38827190-679E-01E7-5387-13EEBF025677}"/>
              </a:ext>
            </a:extLst>
          </p:cNvPr>
          <p:cNvGrpSpPr/>
          <p:nvPr/>
        </p:nvGrpSpPr>
        <p:grpSpPr>
          <a:xfrm>
            <a:off x="6184553" y="2403761"/>
            <a:ext cx="5399998" cy="3545983"/>
            <a:chOff x="6184551" y="2231042"/>
            <a:chExt cx="5399998" cy="3545983"/>
          </a:xfrm>
        </p:grpSpPr>
        <p:pic>
          <p:nvPicPr>
            <p:cNvPr id="6" name="Picture 5">
              <a:extLst>
                <a:ext uri="{FF2B5EF4-FFF2-40B4-BE49-F238E27FC236}">
                  <a16:creationId xmlns:a16="http://schemas.microsoft.com/office/drawing/2014/main" id="{30EF9B1E-1C7D-9D86-7692-24AB0090DA7F}"/>
                </a:ext>
              </a:extLst>
            </p:cNvPr>
            <p:cNvPicPr>
              <a:picLocks/>
            </p:cNvPicPr>
            <p:nvPr/>
          </p:nvPicPr>
          <p:blipFill>
            <a:blip r:embed="rId5"/>
            <a:srcRect/>
            <a:stretch/>
          </p:blipFill>
          <p:spPr>
            <a:xfrm>
              <a:off x="6184551" y="2231042"/>
              <a:ext cx="5399998" cy="3545983"/>
            </a:xfrm>
            <a:prstGeom prst="rect">
              <a:avLst/>
            </a:prstGeom>
            <a:ln w="28575">
              <a:solidFill>
                <a:srgbClr val="002060"/>
              </a:solidFill>
            </a:ln>
          </p:spPr>
        </p:pic>
        <p:sp>
          <p:nvSpPr>
            <p:cNvPr id="27" name="Rectangle 26">
              <a:extLst>
                <a:ext uri="{FF2B5EF4-FFF2-40B4-BE49-F238E27FC236}">
                  <a16:creationId xmlns:a16="http://schemas.microsoft.com/office/drawing/2014/main" id="{257D1195-634B-242C-D7C2-C21EE704B763}"/>
                </a:ext>
              </a:extLst>
            </p:cNvPr>
            <p:cNvSpPr/>
            <p:nvPr/>
          </p:nvSpPr>
          <p:spPr>
            <a:xfrm>
              <a:off x="8456295" y="3571874"/>
              <a:ext cx="851535" cy="1790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9998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95A19-99D6-1DB4-F6BF-4EE46272C5C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67507B9-B66C-F6CE-9292-94ECD6D4AA2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E2238F1-FC01-D597-5B4B-DD1809E5DBB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5" name="TextBox 4">
            <a:extLst>
              <a:ext uri="{FF2B5EF4-FFF2-40B4-BE49-F238E27FC236}">
                <a16:creationId xmlns:a16="http://schemas.microsoft.com/office/drawing/2014/main" id="{11D54294-E204-DB40-B1B0-83E16D69DA4F}"/>
              </a:ext>
            </a:extLst>
          </p:cNvPr>
          <p:cNvSpPr txBox="1"/>
          <p:nvPr/>
        </p:nvSpPr>
        <p:spPr>
          <a:xfrm>
            <a:off x="649834" y="692094"/>
            <a:ext cx="10934715" cy="1015663"/>
          </a:xfrm>
          <a:prstGeom prst="rect">
            <a:avLst/>
          </a:prstGeom>
          <a:noFill/>
        </p:spPr>
        <p:txBody>
          <a:bodyPr wrap="square">
            <a:spAutoFit/>
          </a:bodyPr>
          <a:lstStyle/>
          <a:p>
            <a:pPr algn="just"/>
            <a:r>
              <a:rPr lang="en-US" sz="1200" b="1" dirty="0">
                <a:solidFill>
                  <a:srgbClr val="002060"/>
                </a:solidFill>
                <a:latin typeface="Calibri (Body)"/>
                <a:cs typeface="Calibri" panose="020F0502020204030204" pitchFamily="34" charset="0"/>
              </a:rPr>
              <a:t>3. Selecting the Device for Association- </a:t>
            </a:r>
            <a:r>
              <a:rPr lang="en-US" sz="1200" dirty="0">
                <a:solidFill>
                  <a:srgbClr val="002060"/>
                </a:solidFill>
                <a:latin typeface="Calibri (Body)"/>
                <a:cs typeface="Calibri" panose="020F0502020204030204" pitchFamily="34" charset="0"/>
              </a:rPr>
              <a:t>The user will see a list of unassociated devices and can use the door status to identify the installed device. After identifying the device, select it to start the installation process. The app will display a pop-up to confirm the association; click "OK" to confirm. Once the process is complete, the user will return to the Outlet Screen, where they will see that the Proximity/Smart Tag is now associated with the Cooler. </a:t>
            </a:r>
          </a:p>
          <a:p>
            <a:pPr algn="just"/>
            <a:endParaRPr lang="en-US" sz="1200" dirty="0">
              <a:solidFill>
                <a:srgbClr val="002060"/>
              </a:solidFill>
              <a:latin typeface="Calibri (Body)"/>
              <a:cs typeface="Calibri" panose="020F0502020204030204" pitchFamily="34" charset="0"/>
            </a:endParaRPr>
          </a:p>
          <a:p>
            <a:pPr algn="just"/>
            <a:r>
              <a:rPr lang="en-US" sz="1200" dirty="0">
                <a:solidFill>
                  <a:srgbClr val="002060"/>
                </a:solidFill>
                <a:latin typeface="Calibri (Body)"/>
                <a:cs typeface="Calibri" panose="020F0502020204030204" pitchFamily="34" charset="0"/>
              </a:rPr>
              <a:t>To select the device, close the cooler door. After the green checkmark appears, open the door again to complete the association.</a:t>
            </a:r>
          </a:p>
        </p:txBody>
      </p:sp>
      <p:grpSp>
        <p:nvGrpSpPr>
          <p:cNvPr id="16" name="Group 15">
            <a:extLst>
              <a:ext uri="{FF2B5EF4-FFF2-40B4-BE49-F238E27FC236}">
                <a16:creationId xmlns:a16="http://schemas.microsoft.com/office/drawing/2014/main" id="{0EE3596D-CC45-9D75-1620-5E58DCB26AF3}"/>
              </a:ext>
            </a:extLst>
          </p:cNvPr>
          <p:cNvGrpSpPr/>
          <p:nvPr/>
        </p:nvGrpSpPr>
        <p:grpSpPr>
          <a:xfrm>
            <a:off x="6184551" y="2332642"/>
            <a:ext cx="5399998" cy="3545983"/>
            <a:chOff x="6184551" y="2231042"/>
            <a:chExt cx="5399998" cy="3545983"/>
          </a:xfrm>
        </p:grpSpPr>
        <p:pic>
          <p:nvPicPr>
            <p:cNvPr id="13" name="Picture 12">
              <a:extLst>
                <a:ext uri="{FF2B5EF4-FFF2-40B4-BE49-F238E27FC236}">
                  <a16:creationId xmlns:a16="http://schemas.microsoft.com/office/drawing/2014/main" id="{0D304B94-27B0-7085-209E-4CBEF1F75977}"/>
                </a:ext>
              </a:extLst>
            </p:cNvPr>
            <p:cNvPicPr>
              <a:picLocks/>
            </p:cNvPicPr>
            <p:nvPr/>
          </p:nvPicPr>
          <p:blipFill>
            <a:blip r:embed="rId4"/>
            <a:srcRect/>
            <a:stretch/>
          </p:blipFill>
          <p:spPr>
            <a:xfrm>
              <a:off x="6184551" y="2231042"/>
              <a:ext cx="5399998" cy="3545983"/>
            </a:xfrm>
            <a:prstGeom prst="rect">
              <a:avLst/>
            </a:prstGeom>
            <a:ln w="28575">
              <a:solidFill>
                <a:srgbClr val="002060"/>
              </a:solidFill>
            </a:ln>
          </p:spPr>
        </p:pic>
        <p:sp>
          <p:nvSpPr>
            <p:cNvPr id="30" name="Rectangle 29">
              <a:extLst>
                <a:ext uri="{FF2B5EF4-FFF2-40B4-BE49-F238E27FC236}">
                  <a16:creationId xmlns:a16="http://schemas.microsoft.com/office/drawing/2014/main" id="{BBE46ADA-23F2-5C85-AB56-20D2E36AFC6E}"/>
                </a:ext>
              </a:extLst>
            </p:cNvPr>
            <p:cNvSpPr/>
            <p:nvPr/>
          </p:nvSpPr>
          <p:spPr>
            <a:xfrm>
              <a:off x="8672976" y="4099560"/>
              <a:ext cx="416160" cy="1981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423452E-B17C-5E7F-F56D-3F11AD08FFB1}"/>
              </a:ext>
            </a:extLst>
          </p:cNvPr>
          <p:cNvGrpSpPr/>
          <p:nvPr/>
        </p:nvGrpSpPr>
        <p:grpSpPr>
          <a:xfrm>
            <a:off x="649834" y="2332642"/>
            <a:ext cx="5399998" cy="3545983"/>
            <a:chOff x="649834" y="2231042"/>
            <a:chExt cx="5399998" cy="3545983"/>
          </a:xfrm>
        </p:grpSpPr>
        <p:pic>
          <p:nvPicPr>
            <p:cNvPr id="12" name="Picture 11">
              <a:extLst>
                <a:ext uri="{FF2B5EF4-FFF2-40B4-BE49-F238E27FC236}">
                  <a16:creationId xmlns:a16="http://schemas.microsoft.com/office/drawing/2014/main" id="{D0D2D801-59ED-E15B-4C28-68576944C639}"/>
                </a:ext>
              </a:extLst>
            </p:cNvPr>
            <p:cNvPicPr>
              <a:picLocks/>
            </p:cNvPicPr>
            <p:nvPr/>
          </p:nvPicPr>
          <p:blipFill>
            <a:blip r:embed="rId5"/>
            <a:srcRect/>
            <a:stretch/>
          </p:blipFill>
          <p:spPr>
            <a:xfrm>
              <a:off x="649834" y="2231042"/>
              <a:ext cx="5399998" cy="3545983"/>
            </a:xfrm>
            <a:prstGeom prst="rect">
              <a:avLst/>
            </a:prstGeom>
            <a:ln w="28575">
              <a:solidFill>
                <a:srgbClr val="002060"/>
              </a:solidFill>
            </a:ln>
          </p:spPr>
        </p:pic>
        <p:sp>
          <p:nvSpPr>
            <p:cNvPr id="14" name="Rectangle 13">
              <a:extLst>
                <a:ext uri="{FF2B5EF4-FFF2-40B4-BE49-F238E27FC236}">
                  <a16:creationId xmlns:a16="http://schemas.microsoft.com/office/drawing/2014/main" id="{5825EBE2-9283-2C4C-6178-BCF442981E96}"/>
                </a:ext>
              </a:extLst>
            </p:cNvPr>
            <p:cNvSpPr/>
            <p:nvPr/>
          </p:nvSpPr>
          <p:spPr>
            <a:xfrm>
              <a:off x="2613660" y="3642360"/>
              <a:ext cx="3333749" cy="4800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00745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5" name="Title 1">
            <a:extLst>
              <a:ext uri="{FF2B5EF4-FFF2-40B4-BE49-F238E27FC236}">
                <a16:creationId xmlns:a16="http://schemas.microsoft.com/office/drawing/2014/main" id="{BB3F1AB6-9FAF-A3F6-E350-DC64C6CA0E6B}"/>
              </a:ext>
            </a:extLst>
          </p:cNvPr>
          <p:cNvSpPr>
            <a:spLocks noGrp="1"/>
          </p:cNvSpPr>
          <p:nvPr>
            <p:ph type="title"/>
          </p:nvPr>
        </p:nvSpPr>
        <p:spPr>
          <a:xfrm>
            <a:off x="493683" y="240668"/>
            <a:ext cx="11204635" cy="539915"/>
          </a:xfrm>
        </p:spPr>
        <p:txBody>
          <a:bodyPr>
            <a:noAutofit/>
          </a:bodyPr>
          <a:lstStyle/>
          <a:p>
            <a:pPr algn="ctr"/>
            <a:r>
              <a:rPr lang="en-MY" sz="3200" b="1" dirty="0">
                <a:solidFill>
                  <a:srgbClr val="002060"/>
                </a:solidFill>
                <a:latin typeface="+mn-lt"/>
                <a:cs typeface="Arial" panose="020B0604020202020204" pitchFamily="34" charset="0"/>
              </a:rPr>
              <a:t>APPLICATION FEATURES</a:t>
            </a:r>
          </a:p>
        </p:txBody>
      </p:sp>
      <p:sp>
        <p:nvSpPr>
          <p:cNvPr id="6" name="Text Box 3">
            <a:extLst>
              <a:ext uri="{FF2B5EF4-FFF2-40B4-BE49-F238E27FC236}">
                <a16:creationId xmlns:a16="http://schemas.microsoft.com/office/drawing/2014/main" id="{96B01940-FAE2-BA18-EFEC-3067E6F5D338}"/>
              </a:ext>
            </a:extLst>
          </p:cNvPr>
          <p:cNvSpPr txBox="1">
            <a:spLocks noChangeArrowheads="1"/>
          </p:cNvSpPr>
          <p:nvPr/>
        </p:nvSpPr>
        <p:spPr bwMode="auto">
          <a:xfrm>
            <a:off x="493682" y="977869"/>
            <a:ext cx="11204635" cy="3891065"/>
          </a:xfrm>
          <a:prstGeom prst="rect">
            <a:avLst/>
          </a:prstGeom>
          <a:solidFill>
            <a:schemeClr val="bg1"/>
          </a:solidFill>
        </p:spPr>
        <p:txBody>
          <a:bodyPr wrap="square" anchor="t" anchorCtr="0">
            <a:spAutoFit/>
          </a:bodyPr>
          <a:lstStyle>
            <a:defPPr>
              <a:defRPr lang="en-US"/>
            </a:defPPr>
            <a:lvl1pPr marL="342866" indent="-342866" algn="just">
              <a:buFont typeface="+mj-lt"/>
              <a:buAutoNum type="arabicPeriod"/>
              <a:defRPr sz="14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342891" indent="-342891">
              <a:lnSpc>
                <a:spcPct val="200000"/>
              </a:lnSpc>
              <a:buClr>
                <a:srgbClr val="002060"/>
              </a:buClr>
              <a:buFont typeface="Wingdings" panose="05000000000000000000" pitchFamily="2" charset="2"/>
              <a:buChar char="ü"/>
            </a:pPr>
            <a:r>
              <a:rPr lang="en-US" sz="1800" b="1" dirty="0">
                <a:solidFill>
                  <a:srgbClr val="002060"/>
                </a:solidFill>
                <a:cs typeface="Arial" panose="020B0604020202020204" pitchFamily="34" charset="0"/>
              </a:rPr>
              <a:t>Association – </a:t>
            </a:r>
            <a:r>
              <a:rPr lang="en-US" dirty="0">
                <a:solidFill>
                  <a:srgbClr val="002060"/>
                </a:solidFill>
                <a:cs typeface="Arial" panose="020B0604020202020204" pitchFamily="34" charset="0"/>
              </a:rPr>
              <a:t>Associate the Smart Device and remove any existing association with the Cooler. </a:t>
            </a:r>
          </a:p>
          <a:p>
            <a:pPr marL="342891" indent="-342891">
              <a:lnSpc>
                <a:spcPct val="200000"/>
              </a:lnSpc>
              <a:buClr>
                <a:srgbClr val="002060"/>
              </a:buClr>
              <a:buFont typeface="Wingdings" panose="05000000000000000000" pitchFamily="2" charset="2"/>
              <a:buChar char="ü"/>
            </a:pPr>
            <a:r>
              <a:rPr lang="en-US" sz="1800" b="1" dirty="0">
                <a:solidFill>
                  <a:srgbClr val="002060"/>
                </a:solidFill>
                <a:cs typeface="Arial" panose="020B0604020202020204" pitchFamily="34" charset="0"/>
              </a:rPr>
              <a:t>Device Scanning and Configuration – </a:t>
            </a:r>
            <a:r>
              <a:rPr lang="en-US" dirty="0">
                <a:solidFill>
                  <a:srgbClr val="002060"/>
                </a:solidFill>
                <a:cs typeface="Arial" panose="020B0604020202020204" pitchFamily="34" charset="0"/>
              </a:rPr>
              <a:t>Check the device advertisement and configure settings as needed. </a:t>
            </a:r>
          </a:p>
          <a:p>
            <a:pPr marL="342891" indent="-342891">
              <a:lnSpc>
                <a:spcPct val="200000"/>
              </a:lnSpc>
              <a:buClr>
                <a:srgbClr val="002060"/>
              </a:buClr>
              <a:buFont typeface="Wingdings" panose="05000000000000000000" pitchFamily="2" charset="2"/>
              <a:buChar char="ü"/>
            </a:pPr>
            <a:r>
              <a:rPr lang="en-US" sz="1800" b="1" dirty="0">
                <a:solidFill>
                  <a:srgbClr val="002060"/>
                </a:solidFill>
                <a:cs typeface="Arial" panose="020B0604020202020204" pitchFamily="34" charset="0"/>
              </a:rPr>
              <a:t>DFU (Direct Firmware Update) – </a:t>
            </a:r>
            <a:r>
              <a:rPr lang="en-US" dirty="0">
                <a:solidFill>
                  <a:srgbClr val="002060"/>
                </a:solidFill>
                <a:cs typeface="Arial" panose="020B0604020202020204" pitchFamily="34" charset="0"/>
              </a:rPr>
              <a:t>Perform a direct firmware update for Smart Devices.</a:t>
            </a:r>
          </a:p>
          <a:p>
            <a:pPr marL="342891" indent="-342891">
              <a:lnSpc>
                <a:spcPct val="200000"/>
              </a:lnSpc>
              <a:buClr>
                <a:srgbClr val="002060"/>
              </a:buClr>
              <a:buFont typeface="Wingdings" panose="05000000000000000000" pitchFamily="2" charset="2"/>
              <a:buChar char="ü"/>
            </a:pPr>
            <a:r>
              <a:rPr lang="en-US" sz="1800" b="1" dirty="0">
                <a:solidFill>
                  <a:srgbClr val="002060"/>
                </a:solidFill>
                <a:cs typeface="Arial" panose="020B0604020202020204" pitchFamily="34" charset="0"/>
              </a:rPr>
              <a:t>Data Download and Upload – </a:t>
            </a:r>
            <a:r>
              <a:rPr lang="en-US" dirty="0">
                <a:solidFill>
                  <a:srgbClr val="002060"/>
                </a:solidFill>
                <a:cs typeface="Arial" panose="020B0604020202020204" pitchFamily="34" charset="0"/>
              </a:rPr>
              <a:t>Download data from and upload data to the Smart Devices. </a:t>
            </a:r>
          </a:p>
          <a:p>
            <a:pPr marL="342891" indent="-342891">
              <a:lnSpc>
                <a:spcPct val="200000"/>
              </a:lnSpc>
              <a:buClr>
                <a:srgbClr val="002060"/>
              </a:buClr>
              <a:buFont typeface="Wingdings" panose="05000000000000000000" pitchFamily="2" charset="2"/>
              <a:buChar char="ü"/>
            </a:pPr>
            <a:r>
              <a:rPr lang="en-US" sz="1800" b="1" dirty="0">
                <a:solidFill>
                  <a:srgbClr val="002060"/>
                </a:solidFill>
                <a:cs typeface="Arial" panose="020B0604020202020204" pitchFamily="34" charset="0"/>
              </a:rPr>
              <a:t>Debug Logs – </a:t>
            </a:r>
            <a:r>
              <a:rPr lang="en-US" dirty="0">
                <a:solidFill>
                  <a:srgbClr val="002060"/>
                </a:solidFill>
                <a:cs typeface="Arial" panose="020B0604020202020204" pitchFamily="34" charset="0"/>
              </a:rPr>
              <a:t>Enable application logging, collect data, and send the logs. </a:t>
            </a:r>
          </a:p>
          <a:p>
            <a:pPr marL="342891" indent="-342891">
              <a:lnSpc>
                <a:spcPct val="200000"/>
              </a:lnSpc>
              <a:buClr>
                <a:srgbClr val="002060"/>
              </a:buClr>
              <a:buFont typeface="Wingdings" panose="05000000000000000000" pitchFamily="2" charset="2"/>
              <a:buChar char="ü"/>
            </a:pPr>
            <a:r>
              <a:rPr lang="en-US" sz="1800" b="1" dirty="0">
                <a:solidFill>
                  <a:srgbClr val="002060"/>
                </a:solidFill>
                <a:cs typeface="Arial" panose="020B0604020202020204" pitchFamily="34" charset="0"/>
              </a:rPr>
              <a:t>Fix Faulty Devices – </a:t>
            </a:r>
            <a:r>
              <a:rPr lang="en-US" dirty="0">
                <a:solidFill>
                  <a:srgbClr val="002060"/>
                </a:solidFill>
                <a:cs typeface="Arial" panose="020B0604020202020204" pitchFamily="34" charset="0"/>
              </a:rPr>
              <a:t>Repair any faulty devices. </a:t>
            </a:r>
          </a:p>
          <a:p>
            <a:pPr marL="342891" indent="-342891">
              <a:lnSpc>
                <a:spcPct val="200000"/>
              </a:lnSpc>
              <a:buClr>
                <a:srgbClr val="002060"/>
              </a:buClr>
              <a:buFont typeface="Wingdings" panose="05000000000000000000" pitchFamily="2" charset="2"/>
              <a:buChar char="ü"/>
            </a:pPr>
            <a:r>
              <a:rPr lang="en-US" sz="1800" b="1" dirty="0">
                <a:solidFill>
                  <a:srgbClr val="002060"/>
                </a:solidFill>
                <a:cs typeface="Arial" panose="020B0604020202020204" pitchFamily="34" charset="0"/>
              </a:rPr>
              <a:t>Test and Verify – </a:t>
            </a:r>
            <a:r>
              <a:rPr lang="en-US" dirty="0">
                <a:solidFill>
                  <a:srgbClr val="002060"/>
                </a:solidFill>
                <a:cs typeface="Arial" panose="020B0604020202020204" pitchFamily="34" charset="0"/>
              </a:rPr>
              <a:t>Verify the functionality of the device after repairs. </a:t>
            </a:r>
            <a:endParaRPr lang="en-US" sz="1800" dirty="0">
              <a:solidFill>
                <a:srgbClr val="002060"/>
              </a:solidFill>
              <a:cs typeface="Arial" panose="020B0604020202020204" pitchFamily="34" charset="0"/>
            </a:endParaRPr>
          </a:p>
        </p:txBody>
      </p:sp>
    </p:spTree>
    <p:extLst>
      <p:ext uri="{BB962C8B-B14F-4D97-AF65-F5344CB8AC3E}">
        <p14:creationId xmlns:p14="http://schemas.microsoft.com/office/powerpoint/2010/main" val="1950963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D251F-9034-E46F-A232-6BE2833FE946}"/>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4A3E542-9E74-B065-52D8-58E08A5C602F}"/>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9BD01031-FC6E-5A8C-3434-47CCECF3585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5" name="TextBox 4">
            <a:extLst>
              <a:ext uri="{FF2B5EF4-FFF2-40B4-BE49-F238E27FC236}">
                <a16:creationId xmlns:a16="http://schemas.microsoft.com/office/drawing/2014/main" id="{AEF99C46-468A-7D2D-A0DD-AB35CE5B03B0}"/>
              </a:ext>
            </a:extLst>
          </p:cNvPr>
          <p:cNvSpPr txBox="1"/>
          <p:nvPr/>
        </p:nvSpPr>
        <p:spPr>
          <a:xfrm>
            <a:off x="532952" y="791145"/>
            <a:ext cx="11033760" cy="1169551"/>
          </a:xfrm>
          <a:prstGeom prst="rect">
            <a:avLst/>
          </a:prstGeom>
          <a:noFill/>
        </p:spPr>
        <p:txBody>
          <a:bodyPr wrap="square">
            <a:spAutoFit/>
          </a:bodyPr>
          <a:lstStyle/>
          <a:p>
            <a:pPr algn="just"/>
            <a:r>
              <a:rPr lang="en-US" sz="1400" b="1" dirty="0">
                <a:solidFill>
                  <a:srgbClr val="002060"/>
                </a:solidFill>
                <a:latin typeface="Calibri (Body)"/>
                <a:cs typeface="Calibri" panose="020F0502020204030204" pitchFamily="34" charset="0"/>
              </a:rPr>
              <a:t>4. Smart Device Configuration Setting - </a:t>
            </a:r>
            <a:r>
              <a:rPr lang="en-US" sz="1400" dirty="0">
                <a:solidFill>
                  <a:srgbClr val="002060"/>
                </a:solidFill>
                <a:latin typeface="Calibri (Body)"/>
                <a:cs typeface="Calibri" panose="020F0502020204030204" pitchFamily="34" charset="0"/>
              </a:rPr>
              <a:t>When a device is selected, the application will connect to it, apply all necessary configuration changes, and display a status message. A success message will appear once the device is successfully connected. Press "OK" to close the pop-up window. When this message is visible, the device has been provisioned, and the user can press "Close" to return to the main outlet screen.</a:t>
            </a:r>
          </a:p>
          <a:p>
            <a:pPr algn="just"/>
            <a:endParaRPr lang="en-US" sz="1400" dirty="0">
              <a:solidFill>
                <a:srgbClr val="002060"/>
              </a:solidFill>
              <a:latin typeface="Calibri (Body)"/>
              <a:cs typeface="Calibri" panose="020F0502020204030204" pitchFamily="34" charset="0"/>
            </a:endParaRPr>
          </a:p>
          <a:p>
            <a:pPr algn="just"/>
            <a:r>
              <a:rPr lang="en-US" sz="1400" b="1" dirty="0">
                <a:solidFill>
                  <a:srgbClr val="C00000"/>
                </a:solidFill>
                <a:latin typeface="Calibri (Body)"/>
                <a:cs typeface="Calibri" panose="020F0502020204030204" pitchFamily="34" charset="0"/>
              </a:rPr>
              <a:t>Note: The device only activates when the cooler door is opened and closed.</a:t>
            </a:r>
            <a:endParaRPr lang="en-US" sz="1400" dirty="0">
              <a:solidFill>
                <a:srgbClr val="002060"/>
              </a:solidFill>
              <a:latin typeface="Calibri (Body)"/>
              <a:cs typeface="Calibri" panose="020F0502020204030204" pitchFamily="34" charset="0"/>
            </a:endParaRPr>
          </a:p>
        </p:txBody>
      </p:sp>
      <p:grpSp>
        <p:nvGrpSpPr>
          <p:cNvPr id="14" name="Group 13">
            <a:extLst>
              <a:ext uri="{FF2B5EF4-FFF2-40B4-BE49-F238E27FC236}">
                <a16:creationId xmlns:a16="http://schemas.microsoft.com/office/drawing/2014/main" id="{D095C95A-776C-1D16-9CAE-7AE7E341AE56}"/>
              </a:ext>
            </a:extLst>
          </p:cNvPr>
          <p:cNvGrpSpPr/>
          <p:nvPr/>
        </p:nvGrpSpPr>
        <p:grpSpPr>
          <a:xfrm>
            <a:off x="649834" y="2302162"/>
            <a:ext cx="5399998" cy="3545982"/>
            <a:chOff x="649834" y="2231042"/>
            <a:chExt cx="5399998" cy="3545982"/>
          </a:xfrm>
        </p:grpSpPr>
        <p:pic>
          <p:nvPicPr>
            <p:cNvPr id="10" name="Picture 9">
              <a:extLst>
                <a:ext uri="{FF2B5EF4-FFF2-40B4-BE49-F238E27FC236}">
                  <a16:creationId xmlns:a16="http://schemas.microsoft.com/office/drawing/2014/main" id="{3BBE9BEC-3B78-8593-4F48-6CB5A4D42000}"/>
                </a:ext>
              </a:extLst>
            </p:cNvPr>
            <p:cNvPicPr>
              <a:picLocks/>
            </p:cNvPicPr>
            <p:nvPr/>
          </p:nvPicPr>
          <p:blipFill>
            <a:blip r:embed="rId4"/>
            <a:srcRect/>
            <a:stretch/>
          </p:blipFill>
          <p:spPr>
            <a:xfrm>
              <a:off x="649834" y="2231042"/>
              <a:ext cx="5399998" cy="3545982"/>
            </a:xfrm>
            <a:prstGeom prst="rect">
              <a:avLst/>
            </a:prstGeom>
            <a:ln w="28575">
              <a:solidFill>
                <a:srgbClr val="002060"/>
              </a:solidFill>
            </a:ln>
          </p:spPr>
        </p:pic>
        <p:sp>
          <p:nvSpPr>
            <p:cNvPr id="13" name="Rectangle 12">
              <a:extLst>
                <a:ext uri="{FF2B5EF4-FFF2-40B4-BE49-F238E27FC236}">
                  <a16:creationId xmlns:a16="http://schemas.microsoft.com/office/drawing/2014/main" id="{604FB526-6F25-0D20-18E6-1E1440B87B8A}"/>
                </a:ext>
              </a:extLst>
            </p:cNvPr>
            <p:cNvSpPr/>
            <p:nvPr/>
          </p:nvSpPr>
          <p:spPr>
            <a:xfrm>
              <a:off x="2226365" y="3732583"/>
              <a:ext cx="2693505" cy="35383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04064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F20E1-0931-045D-2396-DE494F6E992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402A07D-9CA1-1805-2719-6BA46EF4A36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4E6040F-72E3-8842-413D-2E916F39EF4B}"/>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B884A287-5D9E-2B34-E28D-200BA8A41C7E}"/>
              </a:ext>
            </a:extLst>
          </p:cNvPr>
          <p:cNvSpPr>
            <a:spLocks noGrp="1"/>
          </p:cNvSpPr>
          <p:nvPr>
            <p:ph type="title"/>
          </p:nvPr>
        </p:nvSpPr>
        <p:spPr>
          <a:xfrm>
            <a:off x="649833" y="152180"/>
            <a:ext cx="10934716" cy="539915"/>
          </a:xfrm>
        </p:spPr>
        <p:txBody>
          <a:bodyPr>
            <a:normAutofit/>
          </a:bodyPr>
          <a:lstStyle/>
          <a:p>
            <a:pPr algn="ctr"/>
            <a:r>
              <a:rPr lang="en-MY" sz="3200" b="1" dirty="0">
                <a:solidFill>
                  <a:srgbClr val="002060"/>
                </a:solidFill>
                <a:latin typeface="Calibri (Body)"/>
              </a:rPr>
              <a:t>ASSOCIATION – SMART VISION</a:t>
            </a:r>
            <a:r>
              <a:rPr lang="en-MY" b="1" dirty="0">
                <a:solidFill>
                  <a:srgbClr val="002060"/>
                </a:solidFill>
                <a:latin typeface="Calibri (Body)"/>
              </a:rPr>
              <a:t> (SMART DEVICE)</a:t>
            </a:r>
            <a:endParaRPr lang="en-MY" sz="3200" b="1" dirty="0">
              <a:solidFill>
                <a:srgbClr val="002060"/>
              </a:solidFill>
              <a:latin typeface="Calibri (Body)"/>
            </a:endParaRPr>
          </a:p>
        </p:txBody>
      </p:sp>
      <p:sp>
        <p:nvSpPr>
          <p:cNvPr id="5" name="TextBox 4">
            <a:extLst>
              <a:ext uri="{FF2B5EF4-FFF2-40B4-BE49-F238E27FC236}">
                <a16:creationId xmlns:a16="http://schemas.microsoft.com/office/drawing/2014/main" id="{87E951E3-9C49-032A-B18B-7679F5F9ED6C}"/>
              </a:ext>
            </a:extLst>
          </p:cNvPr>
          <p:cNvSpPr txBox="1"/>
          <p:nvPr/>
        </p:nvSpPr>
        <p:spPr>
          <a:xfrm>
            <a:off x="649834" y="692094"/>
            <a:ext cx="10934716" cy="1384995"/>
          </a:xfrm>
          <a:prstGeom prst="rect">
            <a:avLst/>
          </a:prstGeom>
          <a:noFill/>
        </p:spPr>
        <p:txBody>
          <a:bodyPr wrap="square">
            <a:spAutoFit/>
          </a:bodyPr>
          <a:lstStyle/>
          <a:p>
            <a:pPr algn="just"/>
            <a:r>
              <a:rPr lang="en-US" sz="1400" dirty="0">
                <a:solidFill>
                  <a:srgbClr val="002060"/>
                </a:solidFill>
                <a:latin typeface="Calibri (Body)"/>
                <a:cs typeface="Calibri" panose="020F0502020204030204" pitchFamily="34" charset="0"/>
              </a:rPr>
              <a:t>1. </a:t>
            </a:r>
            <a:r>
              <a:rPr lang="en-US" sz="1400" b="1" dirty="0">
                <a:solidFill>
                  <a:srgbClr val="002060"/>
                </a:solidFill>
                <a:latin typeface="Calibri (Body)"/>
                <a:cs typeface="Calibri" panose="020F0502020204030204" pitchFamily="34" charset="0"/>
              </a:rPr>
              <a:t>Selecting a Cooler -</a:t>
            </a:r>
            <a:r>
              <a:rPr lang="en-US" sz="1400" dirty="0">
                <a:solidFill>
                  <a:srgbClr val="002060"/>
                </a:solidFill>
                <a:latin typeface="Calibri (Body)"/>
                <a:cs typeface="Calibri" panose="020F0502020204030204" pitchFamily="34" charset="0"/>
              </a:rPr>
              <a:t> A new window will open, allowing the user to manually select a cooler for the chosen outlet. Click on “Association” to choose the asset for installation.</a:t>
            </a:r>
          </a:p>
          <a:p>
            <a:pPr algn="just"/>
            <a:r>
              <a:rPr lang="en-US" sz="1400" b="1" dirty="0">
                <a:solidFill>
                  <a:srgbClr val="002060"/>
                </a:solidFill>
                <a:latin typeface="Calibri (Body)"/>
                <a:cs typeface="Calibri" panose="020F0502020204030204" pitchFamily="34" charset="0"/>
              </a:rPr>
              <a:t>2. Selecting Smart Device type -</a:t>
            </a:r>
            <a:r>
              <a:rPr lang="en-US" sz="1400" dirty="0">
                <a:solidFill>
                  <a:srgbClr val="002060"/>
                </a:solidFill>
                <a:latin typeface="Calibri (Body)"/>
                <a:cs typeface="Calibri" panose="020F0502020204030204" pitchFamily="34" charset="0"/>
              </a:rPr>
              <a:t> A new window will appear, prompting the user to choose from the available device types to associate. Click on “SMART VISION” to link the SmartVision device.</a:t>
            </a:r>
          </a:p>
          <a:p>
            <a:pPr algn="just"/>
            <a:endParaRPr lang="en-US" sz="1400" dirty="0">
              <a:solidFill>
                <a:srgbClr val="002060"/>
              </a:solidFill>
              <a:latin typeface="Calibri (Body)"/>
              <a:cs typeface="Calibri" panose="020F0502020204030204" pitchFamily="34" charset="0"/>
            </a:endParaRPr>
          </a:p>
          <a:p>
            <a:pPr algn="just"/>
            <a:r>
              <a:rPr lang="en-US" sz="1400" dirty="0">
                <a:solidFill>
                  <a:srgbClr val="002060"/>
                </a:solidFill>
                <a:latin typeface="Calibri (Body)"/>
                <a:cs typeface="Calibri" panose="020F0502020204030204" pitchFamily="34" charset="0"/>
              </a:rPr>
              <a:t>The user will see a list of unassociated devices, which can be identified using the door status of the installed device.</a:t>
            </a:r>
          </a:p>
        </p:txBody>
      </p:sp>
      <p:grpSp>
        <p:nvGrpSpPr>
          <p:cNvPr id="4" name="Group 3">
            <a:extLst>
              <a:ext uri="{FF2B5EF4-FFF2-40B4-BE49-F238E27FC236}">
                <a16:creationId xmlns:a16="http://schemas.microsoft.com/office/drawing/2014/main" id="{10BDDE5A-24C2-97C9-8EC4-70683B745919}"/>
              </a:ext>
            </a:extLst>
          </p:cNvPr>
          <p:cNvGrpSpPr/>
          <p:nvPr/>
        </p:nvGrpSpPr>
        <p:grpSpPr>
          <a:xfrm>
            <a:off x="649834" y="2322482"/>
            <a:ext cx="5399998" cy="3545982"/>
            <a:chOff x="649834" y="2231042"/>
            <a:chExt cx="5399998" cy="3545982"/>
          </a:xfrm>
        </p:grpSpPr>
        <p:pic>
          <p:nvPicPr>
            <p:cNvPr id="6" name="Picture 5">
              <a:extLst>
                <a:ext uri="{FF2B5EF4-FFF2-40B4-BE49-F238E27FC236}">
                  <a16:creationId xmlns:a16="http://schemas.microsoft.com/office/drawing/2014/main" id="{24E2725C-56D2-B420-EF62-7D3A67923878}"/>
                </a:ext>
              </a:extLst>
            </p:cNvPr>
            <p:cNvPicPr>
              <a:picLocks/>
            </p:cNvPicPr>
            <p:nvPr/>
          </p:nvPicPr>
          <p:blipFill>
            <a:blip r:embed="rId4"/>
            <a:srcRect/>
            <a:stretch/>
          </p:blipFill>
          <p:spPr>
            <a:xfrm>
              <a:off x="649834" y="2231042"/>
              <a:ext cx="5399998" cy="3545982"/>
            </a:xfrm>
            <a:prstGeom prst="rect">
              <a:avLst/>
            </a:prstGeom>
            <a:ln w="28575">
              <a:solidFill>
                <a:srgbClr val="002060"/>
              </a:solidFill>
            </a:ln>
          </p:spPr>
        </p:pic>
        <p:sp>
          <p:nvSpPr>
            <p:cNvPr id="12" name="Rectangle 11">
              <a:extLst>
                <a:ext uri="{FF2B5EF4-FFF2-40B4-BE49-F238E27FC236}">
                  <a16:creationId xmlns:a16="http://schemas.microsoft.com/office/drawing/2014/main" id="{6C8F232E-03D2-4C45-1B7D-BC19FC0BC4E4}"/>
                </a:ext>
              </a:extLst>
            </p:cNvPr>
            <p:cNvSpPr/>
            <p:nvPr/>
          </p:nvSpPr>
          <p:spPr>
            <a:xfrm>
              <a:off x="5007622" y="4406927"/>
              <a:ext cx="999828" cy="13179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D5A155A2-F18A-2803-D0D9-3753A1081CAA}"/>
              </a:ext>
            </a:extLst>
          </p:cNvPr>
          <p:cNvGrpSpPr/>
          <p:nvPr/>
        </p:nvGrpSpPr>
        <p:grpSpPr>
          <a:xfrm>
            <a:off x="6184551" y="2322482"/>
            <a:ext cx="5399998" cy="3545983"/>
            <a:chOff x="6184551" y="2231042"/>
            <a:chExt cx="5399998" cy="3545983"/>
          </a:xfrm>
        </p:grpSpPr>
        <p:pic>
          <p:nvPicPr>
            <p:cNvPr id="14" name="Picture 13">
              <a:extLst>
                <a:ext uri="{FF2B5EF4-FFF2-40B4-BE49-F238E27FC236}">
                  <a16:creationId xmlns:a16="http://schemas.microsoft.com/office/drawing/2014/main" id="{145EFB60-80F4-5232-EDEC-D7F3FF9768AE}"/>
                </a:ext>
              </a:extLst>
            </p:cNvPr>
            <p:cNvPicPr>
              <a:picLocks/>
            </p:cNvPicPr>
            <p:nvPr/>
          </p:nvPicPr>
          <p:blipFill>
            <a:blip r:embed="rId5"/>
            <a:srcRect/>
            <a:stretch/>
          </p:blipFill>
          <p:spPr>
            <a:xfrm>
              <a:off x="6184551" y="2231042"/>
              <a:ext cx="5399998" cy="3545983"/>
            </a:xfrm>
            <a:prstGeom prst="rect">
              <a:avLst/>
            </a:prstGeom>
            <a:ln w="28575">
              <a:solidFill>
                <a:srgbClr val="002060"/>
              </a:solidFill>
            </a:ln>
          </p:spPr>
        </p:pic>
        <p:sp>
          <p:nvSpPr>
            <p:cNvPr id="15" name="Rectangle 14">
              <a:extLst>
                <a:ext uri="{FF2B5EF4-FFF2-40B4-BE49-F238E27FC236}">
                  <a16:creationId xmlns:a16="http://schemas.microsoft.com/office/drawing/2014/main" id="{B9C14576-466E-BF8C-2B16-A0DB19615524}"/>
                </a:ext>
              </a:extLst>
            </p:cNvPr>
            <p:cNvSpPr/>
            <p:nvPr/>
          </p:nvSpPr>
          <p:spPr>
            <a:xfrm>
              <a:off x="8232775" y="3785234"/>
              <a:ext cx="1287145" cy="1790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07721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91217-6297-9002-6031-3831A6A130C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2D324781-5250-1CAA-F0E3-259EEC7D3B7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C7028CA-8C4F-CDBE-774B-400330687EE9}"/>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12" name="TextBox 11">
            <a:extLst>
              <a:ext uri="{FF2B5EF4-FFF2-40B4-BE49-F238E27FC236}">
                <a16:creationId xmlns:a16="http://schemas.microsoft.com/office/drawing/2014/main" id="{5A06884A-D5C6-8614-CC66-94EAB5FEEF59}"/>
              </a:ext>
            </a:extLst>
          </p:cNvPr>
          <p:cNvSpPr txBox="1"/>
          <p:nvPr/>
        </p:nvSpPr>
        <p:spPr>
          <a:xfrm>
            <a:off x="607451" y="544652"/>
            <a:ext cx="10977098" cy="1384995"/>
          </a:xfrm>
          <a:prstGeom prst="rect">
            <a:avLst/>
          </a:prstGeom>
          <a:noFill/>
        </p:spPr>
        <p:txBody>
          <a:bodyPr wrap="square">
            <a:spAutoFit/>
          </a:bodyPr>
          <a:lstStyle/>
          <a:p>
            <a:pPr algn="just"/>
            <a:r>
              <a:rPr lang="en-US" sz="1400" b="1" dirty="0">
                <a:solidFill>
                  <a:srgbClr val="002060"/>
                </a:solidFill>
                <a:latin typeface="Calibri (Body)"/>
                <a:cs typeface="Calibri" panose="020F0502020204030204" pitchFamily="34" charset="0"/>
              </a:rPr>
              <a:t>3. Selecting the Device for Association - </a:t>
            </a:r>
            <a:r>
              <a:rPr lang="en-US" sz="1400" dirty="0">
                <a:solidFill>
                  <a:srgbClr val="002060"/>
                </a:solidFill>
                <a:latin typeface="Calibri (Body)"/>
                <a:cs typeface="Calibri" panose="020F0502020204030204" pitchFamily="34" charset="0"/>
              </a:rPr>
              <a:t>The user will see a list of unassociated devices. They can identify the installed device by checking the door status. Once the device has been identified, select it to begin the installation process. The app will prompt a confirmation pop-up for the association. Click "OK" to confirm. When the process is complete, the user will be returned to the Outlet Screen, where they will see that the Smart Vision is now associated with the Cooler. At this point, the device will be gyroscopically calibrated, and the user can press "OK" to return. </a:t>
            </a:r>
          </a:p>
          <a:p>
            <a:pPr algn="just"/>
            <a:endParaRPr lang="en-US" sz="1400" dirty="0">
              <a:solidFill>
                <a:srgbClr val="002060"/>
              </a:solidFill>
              <a:latin typeface="Calibri (Body)"/>
              <a:cs typeface="Calibri" panose="020F0502020204030204" pitchFamily="34" charset="0"/>
            </a:endParaRPr>
          </a:p>
          <a:p>
            <a:pPr algn="just"/>
            <a:r>
              <a:rPr lang="en-US" sz="1400" dirty="0">
                <a:solidFill>
                  <a:srgbClr val="002060"/>
                </a:solidFill>
                <a:latin typeface="Calibri (Body)"/>
                <a:cs typeface="Calibri" panose="020F0502020204030204" pitchFamily="34" charset="0"/>
              </a:rPr>
              <a:t>When the door closes, a pop-up screen will appear; click "OK" to proceed. </a:t>
            </a:r>
          </a:p>
        </p:txBody>
      </p:sp>
      <p:grpSp>
        <p:nvGrpSpPr>
          <p:cNvPr id="13" name="Group 12">
            <a:extLst>
              <a:ext uri="{FF2B5EF4-FFF2-40B4-BE49-F238E27FC236}">
                <a16:creationId xmlns:a16="http://schemas.microsoft.com/office/drawing/2014/main" id="{571DA548-4678-CAE9-18AF-F6BD67584BF7}"/>
              </a:ext>
            </a:extLst>
          </p:cNvPr>
          <p:cNvGrpSpPr/>
          <p:nvPr/>
        </p:nvGrpSpPr>
        <p:grpSpPr>
          <a:xfrm>
            <a:off x="6184551" y="2292002"/>
            <a:ext cx="5399998" cy="3545982"/>
            <a:chOff x="6184551" y="2231042"/>
            <a:chExt cx="5399998" cy="3545982"/>
          </a:xfrm>
        </p:grpSpPr>
        <p:pic>
          <p:nvPicPr>
            <p:cNvPr id="14" name="Picture 13">
              <a:extLst>
                <a:ext uri="{FF2B5EF4-FFF2-40B4-BE49-F238E27FC236}">
                  <a16:creationId xmlns:a16="http://schemas.microsoft.com/office/drawing/2014/main" id="{1F857E5A-226B-3ACC-C3BD-457B98A6C59E}"/>
                </a:ext>
              </a:extLst>
            </p:cNvPr>
            <p:cNvPicPr>
              <a:picLocks/>
            </p:cNvPicPr>
            <p:nvPr/>
          </p:nvPicPr>
          <p:blipFill>
            <a:blip r:embed="rId4"/>
            <a:srcRect/>
            <a:stretch/>
          </p:blipFill>
          <p:spPr>
            <a:xfrm>
              <a:off x="6184551" y="2231042"/>
              <a:ext cx="5399998" cy="3545982"/>
            </a:xfrm>
            <a:prstGeom prst="rect">
              <a:avLst/>
            </a:prstGeom>
            <a:ln w="28575">
              <a:solidFill>
                <a:srgbClr val="002060"/>
              </a:solidFill>
            </a:ln>
          </p:spPr>
        </p:pic>
        <p:sp>
          <p:nvSpPr>
            <p:cNvPr id="15" name="Rectangle 14">
              <a:extLst>
                <a:ext uri="{FF2B5EF4-FFF2-40B4-BE49-F238E27FC236}">
                  <a16:creationId xmlns:a16="http://schemas.microsoft.com/office/drawing/2014/main" id="{4578FD20-D00D-B791-BA54-2615636DAD22}"/>
                </a:ext>
              </a:extLst>
            </p:cNvPr>
            <p:cNvSpPr/>
            <p:nvPr/>
          </p:nvSpPr>
          <p:spPr>
            <a:xfrm>
              <a:off x="8672976" y="4218828"/>
              <a:ext cx="416160" cy="1981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01F27365-86FC-FD69-DCEB-6A73F37E0D12}"/>
              </a:ext>
            </a:extLst>
          </p:cNvPr>
          <p:cNvGrpSpPr/>
          <p:nvPr/>
        </p:nvGrpSpPr>
        <p:grpSpPr>
          <a:xfrm>
            <a:off x="607451" y="2292002"/>
            <a:ext cx="5399998" cy="3545982"/>
            <a:chOff x="649834" y="2231042"/>
            <a:chExt cx="5399998" cy="3545982"/>
          </a:xfrm>
        </p:grpSpPr>
        <p:pic>
          <p:nvPicPr>
            <p:cNvPr id="17" name="Picture 16">
              <a:extLst>
                <a:ext uri="{FF2B5EF4-FFF2-40B4-BE49-F238E27FC236}">
                  <a16:creationId xmlns:a16="http://schemas.microsoft.com/office/drawing/2014/main" id="{30A44C05-11FB-13B4-F11A-228D5E1A9BFA}"/>
                </a:ext>
              </a:extLst>
            </p:cNvPr>
            <p:cNvPicPr>
              <a:picLocks/>
            </p:cNvPicPr>
            <p:nvPr/>
          </p:nvPicPr>
          <p:blipFill>
            <a:blip r:embed="rId5"/>
            <a:srcRect/>
            <a:stretch/>
          </p:blipFill>
          <p:spPr>
            <a:xfrm>
              <a:off x="649834" y="2231042"/>
              <a:ext cx="5399998" cy="3545982"/>
            </a:xfrm>
            <a:prstGeom prst="rect">
              <a:avLst/>
            </a:prstGeom>
            <a:ln w="28575">
              <a:solidFill>
                <a:srgbClr val="002060"/>
              </a:solidFill>
            </a:ln>
          </p:spPr>
        </p:pic>
        <p:sp>
          <p:nvSpPr>
            <p:cNvPr id="18" name="Rectangle 17">
              <a:extLst>
                <a:ext uri="{FF2B5EF4-FFF2-40B4-BE49-F238E27FC236}">
                  <a16:creationId xmlns:a16="http://schemas.microsoft.com/office/drawing/2014/main" id="{C895788F-C7ED-794B-6B13-5D474026C01C}"/>
                </a:ext>
              </a:extLst>
            </p:cNvPr>
            <p:cNvSpPr/>
            <p:nvPr/>
          </p:nvSpPr>
          <p:spPr>
            <a:xfrm>
              <a:off x="2603500" y="3672192"/>
              <a:ext cx="3333749" cy="4800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80318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74FE4-DCBA-179B-7B37-FE2210B23F17}"/>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DF7F763-6793-3DD7-EE4E-ABF6C5012DB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937E237-1634-386D-AE3A-87FF171B007B}"/>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5" name="TextBox 4">
            <a:extLst>
              <a:ext uri="{FF2B5EF4-FFF2-40B4-BE49-F238E27FC236}">
                <a16:creationId xmlns:a16="http://schemas.microsoft.com/office/drawing/2014/main" id="{556C62F5-79CD-BA49-B898-F72E07E386FB}"/>
              </a:ext>
            </a:extLst>
          </p:cNvPr>
          <p:cNvSpPr txBox="1"/>
          <p:nvPr/>
        </p:nvSpPr>
        <p:spPr>
          <a:xfrm>
            <a:off x="649835" y="640025"/>
            <a:ext cx="10876438" cy="1169551"/>
          </a:xfrm>
          <a:prstGeom prst="rect">
            <a:avLst/>
          </a:prstGeom>
          <a:noFill/>
        </p:spPr>
        <p:txBody>
          <a:bodyPr wrap="square">
            <a:spAutoFit/>
          </a:bodyPr>
          <a:lstStyle/>
          <a:p>
            <a:pPr algn="just"/>
            <a:r>
              <a:rPr lang="en-US" sz="1400" b="1" dirty="0">
                <a:solidFill>
                  <a:srgbClr val="002060"/>
                </a:solidFill>
                <a:latin typeface="Calibri (Body)"/>
                <a:cs typeface="Calibri" panose="020F0502020204030204" pitchFamily="34" charset="0"/>
              </a:rPr>
              <a:t>4. Smart Device Configuration Settings - </a:t>
            </a:r>
            <a:r>
              <a:rPr lang="en-US" sz="1400" dirty="0">
                <a:solidFill>
                  <a:srgbClr val="002060"/>
                </a:solidFill>
                <a:latin typeface="Calibri (Body)"/>
                <a:cs typeface="Calibri" panose="020F0502020204030204" pitchFamily="34" charset="0"/>
              </a:rPr>
              <a:t>Once you select the device, the application will establish a connection, apply all necessary configuration changes, and display the status. A success message will appear after the device has been successfully associated. Click "OK" to close the pop-up. When this message appears, the device has been provisioned, and you can click "Close" to return to the outlet screen.</a:t>
            </a:r>
          </a:p>
          <a:p>
            <a:pPr algn="just"/>
            <a:endParaRPr lang="en-US" sz="1400" dirty="0">
              <a:solidFill>
                <a:srgbClr val="002060"/>
              </a:solidFill>
              <a:latin typeface="Calibri (Body)"/>
              <a:cs typeface="Calibri" panose="020F0502020204030204" pitchFamily="34" charset="0"/>
            </a:endParaRPr>
          </a:p>
          <a:p>
            <a:pPr algn="just"/>
            <a:r>
              <a:rPr lang="en-US" sz="1400" b="1" dirty="0">
                <a:solidFill>
                  <a:srgbClr val="C00000"/>
                </a:solidFill>
                <a:latin typeface="Calibri (Body)"/>
                <a:cs typeface="Calibri" panose="020F0502020204030204" pitchFamily="34" charset="0"/>
              </a:rPr>
              <a:t>Note: Please remember that the device will only wake up when the cooler door has been closed for 15 seconds.</a:t>
            </a:r>
            <a:endParaRPr lang="en-US" sz="1400" dirty="0">
              <a:solidFill>
                <a:srgbClr val="002060"/>
              </a:solidFill>
              <a:latin typeface="Calibri (Body)"/>
              <a:cs typeface="Calibri" panose="020F0502020204030204" pitchFamily="34" charset="0"/>
            </a:endParaRPr>
          </a:p>
        </p:txBody>
      </p:sp>
      <p:grpSp>
        <p:nvGrpSpPr>
          <p:cNvPr id="15" name="Group 14">
            <a:extLst>
              <a:ext uri="{FF2B5EF4-FFF2-40B4-BE49-F238E27FC236}">
                <a16:creationId xmlns:a16="http://schemas.microsoft.com/office/drawing/2014/main" id="{31AB1A25-005C-DB90-0BF8-8F88DD417339}"/>
              </a:ext>
            </a:extLst>
          </p:cNvPr>
          <p:cNvGrpSpPr/>
          <p:nvPr/>
        </p:nvGrpSpPr>
        <p:grpSpPr>
          <a:xfrm>
            <a:off x="649835" y="2322482"/>
            <a:ext cx="5399996" cy="3545982"/>
            <a:chOff x="649835" y="2231042"/>
            <a:chExt cx="5399996" cy="3545982"/>
          </a:xfrm>
        </p:grpSpPr>
        <p:pic>
          <p:nvPicPr>
            <p:cNvPr id="16" name="Picture 15">
              <a:extLst>
                <a:ext uri="{FF2B5EF4-FFF2-40B4-BE49-F238E27FC236}">
                  <a16:creationId xmlns:a16="http://schemas.microsoft.com/office/drawing/2014/main" id="{56F791A7-E227-1B92-8CB1-9D6AC60B9EFD}"/>
                </a:ext>
              </a:extLst>
            </p:cNvPr>
            <p:cNvPicPr>
              <a:picLocks/>
            </p:cNvPicPr>
            <p:nvPr/>
          </p:nvPicPr>
          <p:blipFill>
            <a:blip r:embed="rId4"/>
            <a:srcRect/>
            <a:stretch/>
          </p:blipFill>
          <p:spPr>
            <a:xfrm>
              <a:off x="649835" y="2231042"/>
              <a:ext cx="5399996" cy="3545982"/>
            </a:xfrm>
            <a:prstGeom prst="rect">
              <a:avLst/>
            </a:prstGeom>
            <a:ln w="28575">
              <a:solidFill>
                <a:srgbClr val="002060"/>
              </a:solidFill>
            </a:ln>
          </p:spPr>
        </p:pic>
        <p:sp>
          <p:nvSpPr>
            <p:cNvPr id="17" name="Rectangle 16">
              <a:extLst>
                <a:ext uri="{FF2B5EF4-FFF2-40B4-BE49-F238E27FC236}">
                  <a16:creationId xmlns:a16="http://schemas.microsoft.com/office/drawing/2014/main" id="{A4FFC102-0D68-C5C3-7E60-179BEB6B0B32}"/>
                </a:ext>
              </a:extLst>
            </p:cNvPr>
            <p:cNvSpPr/>
            <p:nvPr/>
          </p:nvSpPr>
          <p:spPr>
            <a:xfrm>
              <a:off x="2226365" y="4416948"/>
              <a:ext cx="2693505" cy="35383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05116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7A6D7-3A21-D69B-5015-1A955C10518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60ABA6E6-536D-811B-259F-83EE235FEEB6}"/>
              </a:ext>
            </a:extLst>
          </p:cNvPr>
          <p:cNvPicPr>
            <a:picLocks noChangeAspect="1"/>
          </p:cNvPicPr>
          <p:nvPr/>
        </p:nvPicPr>
        <p:blipFill>
          <a:blip r:embed="rId3"/>
          <a:stretch>
            <a:fillRect/>
          </a:stretch>
        </p:blipFill>
        <p:spPr>
          <a:xfrm>
            <a:off x="0" y="-1769"/>
            <a:ext cx="12192000" cy="6858000"/>
          </a:xfrm>
          <a:prstGeom prst="rect">
            <a:avLst/>
          </a:prstGeom>
        </p:spPr>
      </p:pic>
      <p:sp>
        <p:nvSpPr>
          <p:cNvPr id="11" name="TextBox 10">
            <a:extLst>
              <a:ext uri="{FF2B5EF4-FFF2-40B4-BE49-F238E27FC236}">
                <a16:creationId xmlns:a16="http://schemas.microsoft.com/office/drawing/2014/main" id="{219D5E1B-29BE-9D83-51DE-732145DCC5F5}"/>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8" name="TextBox 7">
            <a:extLst>
              <a:ext uri="{FF2B5EF4-FFF2-40B4-BE49-F238E27FC236}">
                <a16:creationId xmlns:a16="http://schemas.microsoft.com/office/drawing/2014/main" id="{64799615-843F-7E48-44AF-94587448F2B5}"/>
              </a:ext>
            </a:extLst>
          </p:cNvPr>
          <p:cNvSpPr txBox="1"/>
          <p:nvPr/>
        </p:nvSpPr>
        <p:spPr>
          <a:xfrm>
            <a:off x="633045" y="325162"/>
            <a:ext cx="10644396" cy="307777"/>
          </a:xfrm>
          <a:prstGeom prst="rect">
            <a:avLst/>
          </a:prstGeom>
          <a:noFill/>
        </p:spPr>
        <p:txBody>
          <a:bodyPr wrap="square">
            <a:spAutoFit/>
          </a:bodyPr>
          <a:lstStyle/>
          <a:p>
            <a:r>
              <a:rPr lang="en-US" sz="1400" dirty="0">
                <a:solidFill>
                  <a:srgbClr val="002060"/>
                </a:solidFill>
                <a:latin typeface="Calibri (Body)"/>
              </a:rPr>
              <a:t>If the gyro command does not receive a successful response and indicates waiting or failed status.</a:t>
            </a:r>
            <a:endParaRPr lang="en-US" sz="1600" dirty="0">
              <a:solidFill>
                <a:srgbClr val="002060"/>
              </a:solidFill>
            </a:endParaRPr>
          </a:p>
        </p:txBody>
      </p:sp>
      <p:sp>
        <p:nvSpPr>
          <p:cNvPr id="9" name="Rectangle 6">
            <a:extLst>
              <a:ext uri="{FF2B5EF4-FFF2-40B4-BE49-F238E27FC236}">
                <a16:creationId xmlns:a16="http://schemas.microsoft.com/office/drawing/2014/main" id="{AF9E1248-1CD9-5D1E-CC01-5C1D9ED65C59}"/>
              </a:ext>
            </a:extLst>
          </p:cNvPr>
          <p:cNvSpPr>
            <a:spLocks noChangeArrowheads="1"/>
          </p:cNvSpPr>
          <p:nvPr/>
        </p:nvSpPr>
        <p:spPr bwMode="auto">
          <a:xfrm>
            <a:off x="6158960" y="3488774"/>
            <a:ext cx="5399995" cy="1169551"/>
          </a:xfrm>
          <a:prstGeom prst="rect">
            <a:avLst/>
          </a:prstGeom>
          <a:solidFill>
            <a:srgbClr val="002060"/>
          </a:solidFill>
          <a:ln>
            <a:solidFill>
              <a:srgbClr val="002060"/>
            </a:solidFill>
          </a:ln>
        </p:spPr>
        <p:txBody>
          <a:bodyPr wrap="square">
            <a:spAutoFit/>
          </a:bodyPr>
          <a:lstStyle/>
          <a:p>
            <a:pPr algn="just" defTabSz="457189"/>
            <a:r>
              <a:rPr lang="en-US" altLang="en-US" sz="1400" dirty="0">
                <a:solidFill>
                  <a:schemeClr val="bg1"/>
                </a:solidFill>
                <a:latin typeface="Calibri (Body)"/>
              </a:rPr>
              <a:t>Users should wait for 1 minute, and if the pop-up does not appear, they can try again.</a:t>
            </a:r>
          </a:p>
          <a:p>
            <a:pPr algn="just" defTabSz="457189"/>
            <a:endParaRPr lang="en-US" altLang="en-US" sz="1400" b="1" dirty="0">
              <a:solidFill>
                <a:schemeClr val="bg1"/>
              </a:solidFill>
              <a:latin typeface="Calibri (Body)"/>
            </a:endParaRPr>
          </a:p>
          <a:p>
            <a:pPr algn="just" defTabSz="457189"/>
            <a:r>
              <a:rPr lang="en-US" altLang="en-US" sz="1400" b="1" dirty="0">
                <a:solidFill>
                  <a:schemeClr val="bg1"/>
                </a:solidFill>
                <a:latin typeface="Calibri (Body)"/>
              </a:rPr>
              <a:t>Failed - </a:t>
            </a:r>
            <a:r>
              <a:rPr lang="en-US" altLang="en-US" sz="1400" dirty="0">
                <a:solidFill>
                  <a:schemeClr val="bg1"/>
                </a:solidFill>
                <a:latin typeface="Calibri (Body)"/>
              </a:rPr>
              <a:t>Check the door status. If it’s “Open”, close the door and tap “Retry”. </a:t>
            </a:r>
          </a:p>
        </p:txBody>
      </p:sp>
      <p:grpSp>
        <p:nvGrpSpPr>
          <p:cNvPr id="3" name="Group 2">
            <a:extLst>
              <a:ext uri="{FF2B5EF4-FFF2-40B4-BE49-F238E27FC236}">
                <a16:creationId xmlns:a16="http://schemas.microsoft.com/office/drawing/2014/main" id="{93811215-33A6-658E-3420-2550DC6E0E55}"/>
              </a:ext>
            </a:extLst>
          </p:cNvPr>
          <p:cNvGrpSpPr/>
          <p:nvPr/>
        </p:nvGrpSpPr>
        <p:grpSpPr>
          <a:xfrm>
            <a:off x="633045" y="2300560"/>
            <a:ext cx="5399996" cy="3545981"/>
            <a:chOff x="649835" y="2231042"/>
            <a:chExt cx="5399996" cy="3545981"/>
          </a:xfrm>
        </p:grpSpPr>
        <p:pic>
          <p:nvPicPr>
            <p:cNvPr id="4" name="Picture 3">
              <a:extLst>
                <a:ext uri="{FF2B5EF4-FFF2-40B4-BE49-F238E27FC236}">
                  <a16:creationId xmlns:a16="http://schemas.microsoft.com/office/drawing/2014/main" id="{26BF209B-B912-B8A2-3F34-719650DB7715}"/>
                </a:ext>
              </a:extLst>
            </p:cNvPr>
            <p:cNvPicPr>
              <a:picLocks/>
            </p:cNvPicPr>
            <p:nvPr/>
          </p:nvPicPr>
          <p:blipFill>
            <a:blip r:embed="rId4"/>
            <a:srcRect/>
            <a:stretch/>
          </p:blipFill>
          <p:spPr>
            <a:xfrm>
              <a:off x="649835" y="2231042"/>
              <a:ext cx="5399996" cy="3545981"/>
            </a:xfrm>
            <a:prstGeom prst="rect">
              <a:avLst/>
            </a:prstGeom>
            <a:ln w="28575">
              <a:solidFill>
                <a:srgbClr val="002060"/>
              </a:solidFill>
            </a:ln>
          </p:spPr>
        </p:pic>
        <p:sp>
          <p:nvSpPr>
            <p:cNvPr id="5" name="Rectangle 4">
              <a:extLst>
                <a:ext uri="{FF2B5EF4-FFF2-40B4-BE49-F238E27FC236}">
                  <a16:creationId xmlns:a16="http://schemas.microsoft.com/office/drawing/2014/main" id="{FB0643E1-6866-882E-4DD2-EDDCC70AA7DD}"/>
                </a:ext>
              </a:extLst>
            </p:cNvPr>
            <p:cNvSpPr/>
            <p:nvPr/>
          </p:nvSpPr>
          <p:spPr>
            <a:xfrm>
              <a:off x="3180523" y="4088958"/>
              <a:ext cx="337930" cy="17493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59765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689B5-20E2-AE3B-CF33-C782C331C6E8}"/>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54AE8B5-513D-6F00-8BF3-4E099B16180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163F671-B615-FDFE-A47A-0066CCA49B63}"/>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FDD7B5DF-4833-B165-9385-4E52789DEEC4}"/>
              </a:ext>
            </a:extLst>
          </p:cNvPr>
          <p:cNvSpPr>
            <a:spLocks noGrp="1"/>
          </p:cNvSpPr>
          <p:nvPr>
            <p:ph type="title"/>
          </p:nvPr>
        </p:nvSpPr>
        <p:spPr>
          <a:xfrm>
            <a:off x="607450" y="152180"/>
            <a:ext cx="10934716" cy="539915"/>
          </a:xfrm>
        </p:spPr>
        <p:txBody>
          <a:bodyPr>
            <a:normAutofit/>
          </a:bodyPr>
          <a:lstStyle/>
          <a:p>
            <a:pPr algn="ctr"/>
            <a:r>
              <a:rPr lang="en-MY" sz="3200" b="1" dirty="0">
                <a:solidFill>
                  <a:srgbClr val="002060"/>
                </a:solidFill>
                <a:latin typeface="Calibri (Body)"/>
              </a:rPr>
              <a:t>ASSOCIATION – SMART HUB</a:t>
            </a:r>
            <a:r>
              <a:rPr lang="en-MY" b="1" dirty="0">
                <a:solidFill>
                  <a:srgbClr val="002060"/>
                </a:solidFill>
                <a:latin typeface="Calibri (Body)"/>
              </a:rPr>
              <a:t> (SMART GATEWAY)</a:t>
            </a:r>
            <a:endParaRPr lang="en-MY" sz="3200" b="1" dirty="0">
              <a:solidFill>
                <a:srgbClr val="002060"/>
              </a:solidFill>
              <a:latin typeface="Calibri (Body)"/>
            </a:endParaRPr>
          </a:p>
        </p:txBody>
      </p:sp>
      <p:sp>
        <p:nvSpPr>
          <p:cNvPr id="5" name="TextBox 4">
            <a:extLst>
              <a:ext uri="{FF2B5EF4-FFF2-40B4-BE49-F238E27FC236}">
                <a16:creationId xmlns:a16="http://schemas.microsoft.com/office/drawing/2014/main" id="{47CA3499-A7F0-5EEE-F491-8EA15D5F86A5}"/>
              </a:ext>
            </a:extLst>
          </p:cNvPr>
          <p:cNvSpPr txBox="1"/>
          <p:nvPr/>
        </p:nvSpPr>
        <p:spPr>
          <a:xfrm>
            <a:off x="649834" y="692095"/>
            <a:ext cx="10934715" cy="1384995"/>
          </a:xfrm>
          <a:prstGeom prst="rect">
            <a:avLst/>
          </a:prstGeom>
          <a:noFill/>
        </p:spPr>
        <p:txBody>
          <a:bodyPr wrap="square">
            <a:spAutoFit/>
          </a:bodyPr>
          <a:lstStyle/>
          <a:p>
            <a:pPr algn="just"/>
            <a:r>
              <a:rPr lang="en-US" sz="1400" b="1" dirty="0">
                <a:solidFill>
                  <a:srgbClr val="002060"/>
                </a:solidFill>
                <a:latin typeface="Calibri (Body)"/>
                <a:cs typeface="Calibri" panose="020F0502020204030204" pitchFamily="34" charset="0"/>
              </a:rPr>
              <a:t>1. Selecting a Cooler -</a:t>
            </a:r>
            <a:r>
              <a:rPr lang="en-US" sz="1400" dirty="0">
                <a:solidFill>
                  <a:srgbClr val="002060"/>
                </a:solidFill>
                <a:latin typeface="Calibri (Body)"/>
                <a:cs typeface="Calibri" panose="020F0502020204030204" pitchFamily="34" charset="0"/>
              </a:rPr>
              <a:t> A new window will open, allowing the user to manually select the cooler for the chosen outlet. Click on “Association” to choose the asset for installation.</a:t>
            </a:r>
          </a:p>
          <a:p>
            <a:pPr algn="just"/>
            <a:r>
              <a:rPr lang="en-US" sz="1400" b="1" dirty="0">
                <a:solidFill>
                  <a:srgbClr val="002060"/>
                </a:solidFill>
                <a:latin typeface="Calibri (Body)"/>
                <a:cs typeface="Calibri" panose="020F0502020204030204" pitchFamily="34" charset="0"/>
              </a:rPr>
              <a:t>2. Selecting Smart Device type –</a:t>
            </a:r>
            <a:r>
              <a:rPr lang="en-US" sz="1400" dirty="0">
                <a:solidFill>
                  <a:srgbClr val="002060"/>
                </a:solidFill>
                <a:latin typeface="Calibri (Body)"/>
                <a:cs typeface="Calibri" panose="020F0502020204030204" pitchFamily="34" charset="0"/>
              </a:rPr>
              <a:t> A new window will open, prompting the user to select the types of devices to associate with. Click on “SMART HUB” to associate the SmartHUB device. Make sure to power on the Smart HUB device. </a:t>
            </a:r>
          </a:p>
          <a:p>
            <a:pPr algn="just"/>
            <a:endParaRPr lang="en-US" sz="1400" dirty="0">
              <a:solidFill>
                <a:srgbClr val="002060"/>
              </a:solidFill>
              <a:latin typeface="Calibri (Body)"/>
              <a:cs typeface="Calibri" panose="020F0502020204030204" pitchFamily="34" charset="0"/>
            </a:endParaRPr>
          </a:p>
          <a:p>
            <a:pPr algn="just"/>
            <a:r>
              <a:rPr lang="en-US" sz="1400" b="1" dirty="0">
                <a:solidFill>
                  <a:srgbClr val="C00000"/>
                </a:solidFill>
                <a:latin typeface="Calibri (Body)"/>
                <a:cs typeface="Calibri" panose="020F0502020204030204" pitchFamily="34" charset="0"/>
              </a:rPr>
              <a:t>Note: Ensure that the gateway device is powered on at the time of association.</a:t>
            </a:r>
          </a:p>
        </p:txBody>
      </p:sp>
      <p:grpSp>
        <p:nvGrpSpPr>
          <p:cNvPr id="4" name="Group 3">
            <a:extLst>
              <a:ext uri="{FF2B5EF4-FFF2-40B4-BE49-F238E27FC236}">
                <a16:creationId xmlns:a16="http://schemas.microsoft.com/office/drawing/2014/main" id="{B156BF64-510B-0398-F57C-D9402FC06B75}"/>
              </a:ext>
            </a:extLst>
          </p:cNvPr>
          <p:cNvGrpSpPr/>
          <p:nvPr/>
        </p:nvGrpSpPr>
        <p:grpSpPr>
          <a:xfrm>
            <a:off x="649834" y="2292002"/>
            <a:ext cx="5399998" cy="3545982"/>
            <a:chOff x="649834" y="2231042"/>
            <a:chExt cx="5399998" cy="3545982"/>
          </a:xfrm>
        </p:grpSpPr>
        <p:pic>
          <p:nvPicPr>
            <p:cNvPr id="6" name="Picture 5">
              <a:extLst>
                <a:ext uri="{FF2B5EF4-FFF2-40B4-BE49-F238E27FC236}">
                  <a16:creationId xmlns:a16="http://schemas.microsoft.com/office/drawing/2014/main" id="{A9C1949D-570F-2F88-11D0-C619A3E09ACC}"/>
                </a:ext>
              </a:extLst>
            </p:cNvPr>
            <p:cNvPicPr>
              <a:picLocks/>
            </p:cNvPicPr>
            <p:nvPr/>
          </p:nvPicPr>
          <p:blipFill>
            <a:blip r:embed="rId4"/>
            <a:srcRect/>
            <a:stretch/>
          </p:blipFill>
          <p:spPr>
            <a:xfrm>
              <a:off x="649834" y="2231042"/>
              <a:ext cx="5399998" cy="3545982"/>
            </a:xfrm>
            <a:prstGeom prst="rect">
              <a:avLst/>
            </a:prstGeom>
            <a:ln w="28575">
              <a:solidFill>
                <a:srgbClr val="002060"/>
              </a:solidFill>
            </a:ln>
          </p:spPr>
        </p:pic>
        <p:sp>
          <p:nvSpPr>
            <p:cNvPr id="12" name="Rectangle 11">
              <a:extLst>
                <a:ext uri="{FF2B5EF4-FFF2-40B4-BE49-F238E27FC236}">
                  <a16:creationId xmlns:a16="http://schemas.microsoft.com/office/drawing/2014/main" id="{77619AB8-1E37-E11D-07F9-A0165BB82CDE}"/>
                </a:ext>
              </a:extLst>
            </p:cNvPr>
            <p:cNvSpPr/>
            <p:nvPr/>
          </p:nvSpPr>
          <p:spPr>
            <a:xfrm>
              <a:off x="5015866" y="3959664"/>
              <a:ext cx="999828" cy="20847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6046D23C-AC23-0C8E-FD20-AD85416B36B6}"/>
              </a:ext>
            </a:extLst>
          </p:cNvPr>
          <p:cNvGrpSpPr/>
          <p:nvPr/>
        </p:nvGrpSpPr>
        <p:grpSpPr>
          <a:xfrm>
            <a:off x="6184551" y="2292002"/>
            <a:ext cx="5399998" cy="3545982"/>
            <a:chOff x="6184551" y="2231042"/>
            <a:chExt cx="5399998" cy="3545982"/>
          </a:xfrm>
        </p:grpSpPr>
        <p:pic>
          <p:nvPicPr>
            <p:cNvPr id="14" name="Picture 13">
              <a:extLst>
                <a:ext uri="{FF2B5EF4-FFF2-40B4-BE49-F238E27FC236}">
                  <a16:creationId xmlns:a16="http://schemas.microsoft.com/office/drawing/2014/main" id="{876F437D-47F6-53B6-D96D-100657E21234}"/>
                </a:ext>
              </a:extLst>
            </p:cNvPr>
            <p:cNvPicPr>
              <a:picLocks/>
            </p:cNvPicPr>
            <p:nvPr/>
          </p:nvPicPr>
          <p:blipFill>
            <a:blip r:embed="rId5"/>
            <a:srcRect/>
            <a:stretch/>
          </p:blipFill>
          <p:spPr>
            <a:xfrm>
              <a:off x="6184551" y="2231042"/>
              <a:ext cx="5399998" cy="3545982"/>
            </a:xfrm>
            <a:prstGeom prst="rect">
              <a:avLst/>
            </a:prstGeom>
            <a:ln w="28575">
              <a:solidFill>
                <a:srgbClr val="002060"/>
              </a:solidFill>
            </a:ln>
          </p:spPr>
        </p:pic>
        <p:sp>
          <p:nvSpPr>
            <p:cNvPr id="15" name="Rectangle 14">
              <a:extLst>
                <a:ext uri="{FF2B5EF4-FFF2-40B4-BE49-F238E27FC236}">
                  <a16:creationId xmlns:a16="http://schemas.microsoft.com/office/drawing/2014/main" id="{97A03BC9-DB72-9BCE-77D9-B0ED6AFC3880}"/>
                </a:ext>
              </a:extLst>
            </p:cNvPr>
            <p:cNvSpPr/>
            <p:nvPr/>
          </p:nvSpPr>
          <p:spPr>
            <a:xfrm>
              <a:off x="8458782" y="3048634"/>
              <a:ext cx="851535" cy="1790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8644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C22DC-D7AF-5FDD-D713-69B0BB00A5B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4CDAAE6E-0D48-D3EB-7F44-AA964E63D34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B0869105-8F2E-B1A8-DB31-2F340EA5A7B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5" name="TextBox 4">
            <a:extLst>
              <a:ext uri="{FF2B5EF4-FFF2-40B4-BE49-F238E27FC236}">
                <a16:creationId xmlns:a16="http://schemas.microsoft.com/office/drawing/2014/main" id="{3F87A50A-093D-A5E5-2B0D-B08D533201D8}"/>
              </a:ext>
            </a:extLst>
          </p:cNvPr>
          <p:cNvSpPr txBox="1"/>
          <p:nvPr/>
        </p:nvSpPr>
        <p:spPr>
          <a:xfrm>
            <a:off x="649834" y="692094"/>
            <a:ext cx="10934715" cy="1384995"/>
          </a:xfrm>
          <a:prstGeom prst="rect">
            <a:avLst/>
          </a:prstGeom>
          <a:noFill/>
        </p:spPr>
        <p:txBody>
          <a:bodyPr wrap="square">
            <a:spAutoFit/>
          </a:bodyPr>
          <a:lstStyle/>
          <a:p>
            <a:pPr algn="just"/>
            <a:r>
              <a:rPr lang="en-US" sz="1400" b="1" dirty="0">
                <a:solidFill>
                  <a:srgbClr val="002060"/>
                </a:solidFill>
                <a:latin typeface="Calibri (Body)"/>
                <a:cs typeface="Calibri" panose="020F0502020204030204" pitchFamily="34" charset="0"/>
              </a:rPr>
              <a:t>3. Selecting the Device for Association - </a:t>
            </a:r>
            <a:r>
              <a:rPr lang="en-US" sz="1400" dirty="0">
                <a:solidFill>
                  <a:srgbClr val="002060"/>
                </a:solidFill>
                <a:latin typeface="Calibri (Body)"/>
                <a:cs typeface="Calibri" panose="020F0502020204030204" pitchFamily="34" charset="0"/>
              </a:rPr>
              <a:t>The user will be presented with a list of unassociated devices. To identify the installed device, the user can refer to the door status. After identifying the device, select it to initiate the installation process. The app will display a pop-up to confirm the association; click "OK" to proceed. Once the process is complete, the user will return to the Outlet Screen, where they will see that the Proximity/Smart Tag is now associated with the cooler.</a:t>
            </a:r>
          </a:p>
          <a:p>
            <a:pPr algn="just"/>
            <a:endParaRPr lang="en-US" sz="1400" dirty="0">
              <a:solidFill>
                <a:srgbClr val="002060"/>
              </a:solidFill>
              <a:latin typeface="Calibri (Body)"/>
              <a:cs typeface="Calibri" panose="020F0502020204030204" pitchFamily="34" charset="0"/>
            </a:endParaRPr>
          </a:p>
          <a:p>
            <a:pPr algn="just"/>
            <a:r>
              <a:rPr lang="en-US" sz="1400" dirty="0">
                <a:solidFill>
                  <a:srgbClr val="002060"/>
                </a:solidFill>
                <a:latin typeface="Calibri (Body)"/>
                <a:cs typeface="Calibri" panose="020F0502020204030204" pitchFamily="34" charset="0"/>
              </a:rPr>
              <a:t>To select the device, close the cooler door. Once a green checkmark appears, the user needs to open the door to finalise the association. </a:t>
            </a:r>
          </a:p>
        </p:txBody>
      </p:sp>
      <p:grpSp>
        <p:nvGrpSpPr>
          <p:cNvPr id="16" name="Group 15">
            <a:extLst>
              <a:ext uri="{FF2B5EF4-FFF2-40B4-BE49-F238E27FC236}">
                <a16:creationId xmlns:a16="http://schemas.microsoft.com/office/drawing/2014/main" id="{F4777319-9E24-51A7-5558-501709433637}"/>
              </a:ext>
            </a:extLst>
          </p:cNvPr>
          <p:cNvGrpSpPr/>
          <p:nvPr/>
        </p:nvGrpSpPr>
        <p:grpSpPr>
          <a:xfrm>
            <a:off x="6184551" y="2352290"/>
            <a:ext cx="5399998" cy="3545982"/>
            <a:chOff x="6184551" y="2231042"/>
            <a:chExt cx="5399998" cy="3545982"/>
          </a:xfrm>
        </p:grpSpPr>
        <p:pic>
          <p:nvPicPr>
            <p:cNvPr id="13" name="Picture 12">
              <a:extLst>
                <a:ext uri="{FF2B5EF4-FFF2-40B4-BE49-F238E27FC236}">
                  <a16:creationId xmlns:a16="http://schemas.microsoft.com/office/drawing/2014/main" id="{C9DD2AF5-72FB-AE21-F8BF-8F54ED4EAC96}"/>
                </a:ext>
              </a:extLst>
            </p:cNvPr>
            <p:cNvPicPr>
              <a:picLocks/>
            </p:cNvPicPr>
            <p:nvPr/>
          </p:nvPicPr>
          <p:blipFill>
            <a:blip r:embed="rId4"/>
            <a:srcRect/>
            <a:stretch/>
          </p:blipFill>
          <p:spPr>
            <a:xfrm>
              <a:off x="6184551" y="2231042"/>
              <a:ext cx="5399998" cy="3545982"/>
            </a:xfrm>
            <a:prstGeom prst="rect">
              <a:avLst/>
            </a:prstGeom>
            <a:ln w="28575">
              <a:solidFill>
                <a:srgbClr val="002060"/>
              </a:solidFill>
            </a:ln>
          </p:spPr>
        </p:pic>
        <p:sp>
          <p:nvSpPr>
            <p:cNvPr id="30" name="Rectangle 29">
              <a:extLst>
                <a:ext uri="{FF2B5EF4-FFF2-40B4-BE49-F238E27FC236}">
                  <a16:creationId xmlns:a16="http://schemas.microsoft.com/office/drawing/2014/main" id="{27278FA6-12B3-69E2-09C9-51D65B938883}"/>
                </a:ext>
              </a:extLst>
            </p:cNvPr>
            <p:cNvSpPr/>
            <p:nvPr/>
          </p:nvSpPr>
          <p:spPr>
            <a:xfrm rot="10800000" flipV="1">
              <a:off x="8209280" y="3644514"/>
              <a:ext cx="1369060" cy="73444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D08F9D64-1E47-E7C7-1B8A-8103980B69A1}"/>
              </a:ext>
            </a:extLst>
          </p:cNvPr>
          <p:cNvGrpSpPr/>
          <p:nvPr/>
        </p:nvGrpSpPr>
        <p:grpSpPr>
          <a:xfrm>
            <a:off x="649834" y="2352290"/>
            <a:ext cx="5399998" cy="3545982"/>
            <a:chOff x="649834" y="2231042"/>
            <a:chExt cx="5399998" cy="3545982"/>
          </a:xfrm>
        </p:grpSpPr>
        <p:pic>
          <p:nvPicPr>
            <p:cNvPr id="12" name="Picture 11">
              <a:extLst>
                <a:ext uri="{FF2B5EF4-FFF2-40B4-BE49-F238E27FC236}">
                  <a16:creationId xmlns:a16="http://schemas.microsoft.com/office/drawing/2014/main" id="{BEAB67BB-5478-6F9B-1523-9C89D06C28A1}"/>
                </a:ext>
              </a:extLst>
            </p:cNvPr>
            <p:cNvPicPr>
              <a:picLocks/>
            </p:cNvPicPr>
            <p:nvPr/>
          </p:nvPicPr>
          <p:blipFill>
            <a:blip r:embed="rId5"/>
            <a:srcRect/>
            <a:stretch/>
          </p:blipFill>
          <p:spPr>
            <a:xfrm>
              <a:off x="649834" y="2231042"/>
              <a:ext cx="5399998" cy="3545982"/>
            </a:xfrm>
            <a:prstGeom prst="rect">
              <a:avLst/>
            </a:prstGeom>
            <a:ln w="28575">
              <a:solidFill>
                <a:srgbClr val="002060"/>
              </a:solidFill>
            </a:ln>
          </p:spPr>
        </p:pic>
        <p:sp>
          <p:nvSpPr>
            <p:cNvPr id="14" name="Rectangle 13">
              <a:extLst>
                <a:ext uri="{FF2B5EF4-FFF2-40B4-BE49-F238E27FC236}">
                  <a16:creationId xmlns:a16="http://schemas.microsoft.com/office/drawing/2014/main" id="{3FA55AC2-A5D8-86AF-CD70-7F6E519EBD1D}"/>
                </a:ext>
              </a:extLst>
            </p:cNvPr>
            <p:cNvSpPr/>
            <p:nvPr/>
          </p:nvSpPr>
          <p:spPr>
            <a:xfrm>
              <a:off x="2613660" y="3612543"/>
              <a:ext cx="3333749" cy="4800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86474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CCDCF-088D-BEB5-4A2C-594EF0DD0ED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3B9B9D1-875F-538C-948A-87FC7A7667C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29F0B65-70C8-5841-230B-F1BE1D163CF6}"/>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5" name="TextBox 4">
            <a:extLst>
              <a:ext uri="{FF2B5EF4-FFF2-40B4-BE49-F238E27FC236}">
                <a16:creationId xmlns:a16="http://schemas.microsoft.com/office/drawing/2014/main" id="{DEE5829E-75D9-71A0-0106-E7083F9DF8B4}"/>
              </a:ext>
            </a:extLst>
          </p:cNvPr>
          <p:cNvSpPr txBox="1"/>
          <p:nvPr/>
        </p:nvSpPr>
        <p:spPr>
          <a:xfrm>
            <a:off x="544051" y="665870"/>
            <a:ext cx="11007869" cy="738664"/>
          </a:xfrm>
          <a:prstGeom prst="rect">
            <a:avLst/>
          </a:prstGeom>
          <a:noFill/>
        </p:spPr>
        <p:txBody>
          <a:bodyPr wrap="square">
            <a:spAutoFit/>
          </a:bodyPr>
          <a:lstStyle/>
          <a:p>
            <a:pPr algn="just"/>
            <a:r>
              <a:rPr lang="en-US" sz="1400" b="1" dirty="0">
                <a:solidFill>
                  <a:srgbClr val="002060"/>
                </a:solidFill>
                <a:latin typeface="Calibri (Body)"/>
                <a:cs typeface="Calibri" panose="020F0502020204030204" pitchFamily="34" charset="0"/>
              </a:rPr>
              <a:t>4. Selecting the Device for Association - </a:t>
            </a:r>
            <a:r>
              <a:rPr lang="en-US" sz="1400" dirty="0">
                <a:solidFill>
                  <a:srgbClr val="002060"/>
                </a:solidFill>
                <a:latin typeface="Calibri (Body)"/>
                <a:cs typeface="Calibri" panose="020F0502020204030204" pitchFamily="34" charset="0"/>
              </a:rPr>
              <a:t>After identifying the device, select it to begin the installation. The app will display a pop-up to confirm the association; click "OK" to confirm. Once the process is complete, you will be returned to the Outlet Screen, where you will see that the Smart Hub is now associated with the Cooler.</a:t>
            </a:r>
          </a:p>
        </p:txBody>
      </p:sp>
      <p:grpSp>
        <p:nvGrpSpPr>
          <p:cNvPr id="3" name="Group 2">
            <a:extLst>
              <a:ext uri="{FF2B5EF4-FFF2-40B4-BE49-F238E27FC236}">
                <a16:creationId xmlns:a16="http://schemas.microsoft.com/office/drawing/2014/main" id="{3DF6D9B6-5A42-1962-5B23-48AA457F1C91}"/>
              </a:ext>
            </a:extLst>
          </p:cNvPr>
          <p:cNvGrpSpPr/>
          <p:nvPr/>
        </p:nvGrpSpPr>
        <p:grpSpPr>
          <a:xfrm>
            <a:off x="584243" y="2358276"/>
            <a:ext cx="5399996" cy="3545982"/>
            <a:chOff x="649835" y="2231042"/>
            <a:chExt cx="5399996" cy="3545982"/>
          </a:xfrm>
        </p:grpSpPr>
        <p:pic>
          <p:nvPicPr>
            <p:cNvPr id="4" name="Picture 3">
              <a:extLst>
                <a:ext uri="{FF2B5EF4-FFF2-40B4-BE49-F238E27FC236}">
                  <a16:creationId xmlns:a16="http://schemas.microsoft.com/office/drawing/2014/main" id="{0899FC40-4E47-F551-806C-4D0B78529DA2}"/>
                </a:ext>
              </a:extLst>
            </p:cNvPr>
            <p:cNvPicPr>
              <a:picLocks/>
            </p:cNvPicPr>
            <p:nvPr/>
          </p:nvPicPr>
          <p:blipFill>
            <a:blip r:embed="rId4"/>
            <a:srcRect/>
            <a:stretch/>
          </p:blipFill>
          <p:spPr>
            <a:xfrm>
              <a:off x="649835" y="2231042"/>
              <a:ext cx="5399996" cy="3545982"/>
            </a:xfrm>
            <a:prstGeom prst="rect">
              <a:avLst/>
            </a:prstGeom>
            <a:ln w="28575">
              <a:solidFill>
                <a:srgbClr val="002060"/>
              </a:solidFill>
            </a:ln>
          </p:spPr>
        </p:pic>
        <p:sp>
          <p:nvSpPr>
            <p:cNvPr id="6" name="Rectangle 5">
              <a:extLst>
                <a:ext uri="{FF2B5EF4-FFF2-40B4-BE49-F238E27FC236}">
                  <a16:creationId xmlns:a16="http://schemas.microsoft.com/office/drawing/2014/main" id="{6F32B318-29AD-669B-0F10-756670A1F3C7}"/>
                </a:ext>
              </a:extLst>
            </p:cNvPr>
            <p:cNvSpPr/>
            <p:nvPr/>
          </p:nvSpPr>
          <p:spPr>
            <a:xfrm>
              <a:off x="4597400" y="3461713"/>
              <a:ext cx="817880" cy="18756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25831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BC1D-0492-FC06-C8F5-6F5D2A333D85}"/>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63CCB080-26FB-06B0-4E5C-441976EE19E9}"/>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4C25307-E4A3-B17B-F21E-DFEED27BD1D4}"/>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BC728A4A-EE97-F5A5-1E75-18CAC649EDDA}"/>
              </a:ext>
            </a:extLst>
          </p:cNvPr>
          <p:cNvSpPr>
            <a:spLocks noGrp="1"/>
          </p:cNvSpPr>
          <p:nvPr>
            <p:ph type="title"/>
          </p:nvPr>
        </p:nvSpPr>
        <p:spPr>
          <a:xfrm>
            <a:off x="649834" y="152180"/>
            <a:ext cx="11088277" cy="539915"/>
          </a:xfrm>
        </p:spPr>
        <p:txBody>
          <a:bodyPr>
            <a:normAutofit/>
          </a:bodyPr>
          <a:lstStyle/>
          <a:p>
            <a:pPr algn="ctr"/>
            <a:r>
              <a:rPr lang="en-MY" sz="3200" b="1" dirty="0">
                <a:solidFill>
                  <a:srgbClr val="002060"/>
                </a:solidFill>
                <a:latin typeface="Calibri (Body)"/>
              </a:rPr>
              <a:t>CONFIGURATION - SET HEALTH INTERVAL </a:t>
            </a:r>
          </a:p>
        </p:txBody>
      </p:sp>
      <p:sp>
        <p:nvSpPr>
          <p:cNvPr id="4" name="TextBox 3">
            <a:extLst>
              <a:ext uri="{FF2B5EF4-FFF2-40B4-BE49-F238E27FC236}">
                <a16:creationId xmlns:a16="http://schemas.microsoft.com/office/drawing/2014/main" id="{2C2DEBD5-4BA8-C51D-62F4-310543957BDD}"/>
              </a:ext>
            </a:extLst>
          </p:cNvPr>
          <p:cNvSpPr txBox="1"/>
          <p:nvPr/>
        </p:nvSpPr>
        <p:spPr>
          <a:xfrm>
            <a:off x="546652" y="690360"/>
            <a:ext cx="11173400" cy="1210588"/>
          </a:xfrm>
          <a:prstGeom prst="rect">
            <a:avLst/>
          </a:prstGeom>
          <a:noFill/>
        </p:spPr>
        <p:txBody>
          <a:bodyPr wrap="square">
            <a:spAutoFit/>
          </a:bodyPr>
          <a:lstStyle/>
          <a:p>
            <a:pPr algn="just" defTabSz="914377">
              <a:spcBef>
                <a:spcPts val="1000"/>
              </a:spcBef>
            </a:pPr>
            <a:r>
              <a:rPr lang="en-US" sz="1400" dirty="0">
                <a:solidFill>
                  <a:srgbClr val="002060"/>
                </a:solidFill>
                <a:latin typeface="Calibri (Body)"/>
              </a:rPr>
              <a:t>Once connected to the device, the user can configure the following parameters. In the STATUS Parameters section, tap on "</a:t>
            </a:r>
            <a:r>
              <a:rPr lang="en-US" sz="1400" b="1" dirty="0">
                <a:solidFill>
                  <a:srgbClr val="002060"/>
                </a:solidFill>
                <a:latin typeface="Calibri (Body)"/>
              </a:rPr>
              <a:t>Heartbeat Interval (in Minutes)”.</a:t>
            </a:r>
            <a:endParaRPr lang="en-US" sz="1400" dirty="0">
              <a:solidFill>
                <a:srgbClr val="002060"/>
              </a:solidFill>
              <a:latin typeface="Calibri (Body)"/>
            </a:endParaRPr>
          </a:p>
          <a:p>
            <a:pPr algn="just" defTabSz="914377">
              <a:spcBef>
                <a:spcPts val="1000"/>
              </a:spcBef>
            </a:pPr>
            <a:r>
              <a:rPr lang="en-US" sz="1400" dirty="0">
                <a:solidFill>
                  <a:srgbClr val="002060"/>
                </a:solidFill>
                <a:latin typeface="Calibri (Body)"/>
              </a:rPr>
              <a:t>A. Enter the desired interval value and press the "</a:t>
            </a:r>
            <a:r>
              <a:rPr lang="en-US" sz="1400" b="1" dirty="0">
                <a:solidFill>
                  <a:srgbClr val="002060"/>
                </a:solidFill>
                <a:latin typeface="Calibri (Body)"/>
              </a:rPr>
              <a:t>Set</a:t>
            </a:r>
            <a:r>
              <a:rPr lang="en-US" sz="1400" dirty="0">
                <a:solidFill>
                  <a:srgbClr val="002060"/>
                </a:solidFill>
                <a:latin typeface="Calibri (Body)"/>
              </a:rPr>
              <a:t>" button.  </a:t>
            </a:r>
          </a:p>
          <a:p>
            <a:pPr algn="just" defTabSz="914377">
              <a:spcBef>
                <a:spcPts val="1000"/>
              </a:spcBef>
            </a:pPr>
            <a:r>
              <a:rPr lang="en-US" sz="1400" dirty="0">
                <a:solidFill>
                  <a:srgbClr val="002060"/>
                </a:solidFill>
                <a:latin typeface="Calibri (Body)"/>
              </a:rPr>
              <a:t>B. After making the changes, press the "</a:t>
            </a:r>
            <a:r>
              <a:rPr lang="en-US" sz="1400" b="1" dirty="0">
                <a:solidFill>
                  <a:srgbClr val="002060"/>
                </a:solidFill>
                <a:latin typeface="Calibri (Body)"/>
              </a:rPr>
              <a:t>SAVE</a:t>
            </a:r>
            <a:r>
              <a:rPr lang="en-US" sz="1400" dirty="0">
                <a:solidFill>
                  <a:srgbClr val="002060"/>
                </a:solidFill>
                <a:latin typeface="Calibri (Body)"/>
              </a:rPr>
              <a:t>" button at the bottom to save the new settings to the device.</a:t>
            </a:r>
          </a:p>
        </p:txBody>
      </p:sp>
      <p:grpSp>
        <p:nvGrpSpPr>
          <p:cNvPr id="5" name="Group 4">
            <a:extLst>
              <a:ext uri="{FF2B5EF4-FFF2-40B4-BE49-F238E27FC236}">
                <a16:creationId xmlns:a16="http://schemas.microsoft.com/office/drawing/2014/main" id="{4FE1D93F-812C-DC7F-7D31-17D689705513}"/>
              </a:ext>
            </a:extLst>
          </p:cNvPr>
          <p:cNvGrpSpPr/>
          <p:nvPr/>
        </p:nvGrpSpPr>
        <p:grpSpPr>
          <a:xfrm>
            <a:off x="649835" y="2231042"/>
            <a:ext cx="5399996" cy="3545981"/>
            <a:chOff x="649835" y="2231042"/>
            <a:chExt cx="5399996" cy="3545981"/>
          </a:xfrm>
        </p:grpSpPr>
        <p:pic>
          <p:nvPicPr>
            <p:cNvPr id="13" name="Picture 12">
              <a:extLst>
                <a:ext uri="{FF2B5EF4-FFF2-40B4-BE49-F238E27FC236}">
                  <a16:creationId xmlns:a16="http://schemas.microsoft.com/office/drawing/2014/main" id="{CF542D08-F1F8-51EC-E816-C940D9489269}"/>
                </a:ext>
              </a:extLst>
            </p:cNvPr>
            <p:cNvPicPr>
              <a:picLocks/>
            </p:cNvPicPr>
            <p:nvPr/>
          </p:nvPicPr>
          <p:blipFill>
            <a:blip r:embed="rId4"/>
            <a:srcRect/>
            <a:stretch/>
          </p:blipFill>
          <p:spPr>
            <a:xfrm>
              <a:off x="649835" y="2231042"/>
              <a:ext cx="5399995" cy="3545981"/>
            </a:xfrm>
            <a:prstGeom prst="rect">
              <a:avLst/>
            </a:prstGeom>
            <a:ln w="28575">
              <a:solidFill>
                <a:srgbClr val="002060"/>
              </a:solidFill>
            </a:ln>
          </p:spPr>
        </p:pic>
        <p:sp>
          <p:nvSpPr>
            <p:cNvPr id="20" name="Rectangle 19">
              <a:extLst>
                <a:ext uri="{FF2B5EF4-FFF2-40B4-BE49-F238E27FC236}">
                  <a16:creationId xmlns:a16="http://schemas.microsoft.com/office/drawing/2014/main" id="{F386AC97-0FE4-7F30-46EB-889E053C4583}"/>
                </a:ext>
              </a:extLst>
            </p:cNvPr>
            <p:cNvSpPr/>
            <p:nvPr/>
          </p:nvSpPr>
          <p:spPr>
            <a:xfrm>
              <a:off x="5285067" y="4097655"/>
              <a:ext cx="764764" cy="29527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CCA8CDD-AC11-35EA-B391-774EC8D22C3F}"/>
              </a:ext>
            </a:extLst>
          </p:cNvPr>
          <p:cNvGrpSpPr/>
          <p:nvPr/>
        </p:nvGrpSpPr>
        <p:grpSpPr>
          <a:xfrm>
            <a:off x="6338117" y="2231042"/>
            <a:ext cx="5399995" cy="3545980"/>
            <a:chOff x="649835" y="2231042"/>
            <a:chExt cx="5399995" cy="3545980"/>
          </a:xfrm>
        </p:grpSpPr>
        <p:pic>
          <p:nvPicPr>
            <p:cNvPr id="24" name="Picture 23">
              <a:extLst>
                <a:ext uri="{FF2B5EF4-FFF2-40B4-BE49-F238E27FC236}">
                  <a16:creationId xmlns:a16="http://schemas.microsoft.com/office/drawing/2014/main" id="{9C3C3A2C-48F3-E120-0A5D-80FB47B187DE}"/>
                </a:ext>
              </a:extLst>
            </p:cNvPr>
            <p:cNvPicPr>
              <a:picLocks/>
            </p:cNvPicPr>
            <p:nvPr/>
          </p:nvPicPr>
          <p:blipFill>
            <a:blip r:embed="rId5"/>
            <a:srcRect/>
            <a:stretch/>
          </p:blipFill>
          <p:spPr>
            <a:xfrm>
              <a:off x="649835" y="2231042"/>
              <a:ext cx="5399995" cy="3545980"/>
            </a:xfrm>
            <a:prstGeom prst="rect">
              <a:avLst/>
            </a:prstGeom>
            <a:ln w="28575">
              <a:solidFill>
                <a:srgbClr val="002060"/>
              </a:solidFill>
            </a:ln>
          </p:spPr>
        </p:pic>
        <p:sp>
          <p:nvSpPr>
            <p:cNvPr id="25" name="Rectangle 24">
              <a:extLst>
                <a:ext uri="{FF2B5EF4-FFF2-40B4-BE49-F238E27FC236}">
                  <a16:creationId xmlns:a16="http://schemas.microsoft.com/office/drawing/2014/main" id="{7F2D9599-0F0B-08DF-7BD6-75C0C192824A}"/>
                </a:ext>
              </a:extLst>
            </p:cNvPr>
            <p:cNvSpPr/>
            <p:nvPr/>
          </p:nvSpPr>
          <p:spPr>
            <a:xfrm>
              <a:off x="2943654" y="4325396"/>
              <a:ext cx="2340936" cy="36933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780CA549-F0A4-412E-B08F-B19A3E90D3E4}"/>
              </a:ext>
            </a:extLst>
          </p:cNvPr>
          <p:cNvSpPr txBox="1"/>
          <p:nvPr/>
        </p:nvSpPr>
        <p:spPr>
          <a:xfrm>
            <a:off x="8311213" y="4397263"/>
            <a:ext cx="368617" cy="369332"/>
          </a:xfrm>
          <a:prstGeom prst="rect">
            <a:avLst/>
          </a:prstGeom>
          <a:noFill/>
        </p:spPr>
        <p:txBody>
          <a:bodyPr wrap="square">
            <a:spAutoFit/>
          </a:bodyPr>
          <a:lstStyle/>
          <a:p>
            <a:r>
              <a:rPr lang="en-US" sz="1800" b="1" dirty="0">
                <a:solidFill>
                  <a:srgbClr val="FFC000"/>
                </a:solidFill>
              </a:rPr>
              <a:t>A</a:t>
            </a:r>
            <a:endParaRPr lang="en-IN" sz="1800" b="1" dirty="0">
              <a:solidFill>
                <a:srgbClr val="FFC000"/>
              </a:solidFill>
            </a:endParaRPr>
          </a:p>
        </p:txBody>
      </p:sp>
      <p:sp>
        <p:nvSpPr>
          <p:cNvPr id="30" name="TextBox 29">
            <a:extLst>
              <a:ext uri="{FF2B5EF4-FFF2-40B4-BE49-F238E27FC236}">
                <a16:creationId xmlns:a16="http://schemas.microsoft.com/office/drawing/2014/main" id="{A2679F1A-713C-DBD7-680E-F1E463882F2B}"/>
              </a:ext>
            </a:extLst>
          </p:cNvPr>
          <p:cNvSpPr txBox="1"/>
          <p:nvPr/>
        </p:nvSpPr>
        <p:spPr>
          <a:xfrm>
            <a:off x="8311214" y="4662900"/>
            <a:ext cx="271954" cy="369332"/>
          </a:xfrm>
          <a:prstGeom prst="rect">
            <a:avLst/>
          </a:prstGeom>
          <a:noFill/>
        </p:spPr>
        <p:txBody>
          <a:bodyPr wrap="square">
            <a:spAutoFit/>
          </a:bodyPr>
          <a:lstStyle/>
          <a:p>
            <a:r>
              <a:rPr lang="en-US" sz="1800" b="1" dirty="0">
                <a:solidFill>
                  <a:srgbClr val="FFC000"/>
                </a:solidFill>
              </a:rPr>
              <a:t>B</a:t>
            </a:r>
            <a:endParaRPr lang="en-IN" sz="1800" b="1" dirty="0">
              <a:solidFill>
                <a:srgbClr val="FFC000"/>
              </a:solidFill>
            </a:endParaRPr>
          </a:p>
        </p:txBody>
      </p:sp>
      <p:sp>
        <p:nvSpPr>
          <p:cNvPr id="9" name="Rectangle 8">
            <a:extLst>
              <a:ext uri="{FF2B5EF4-FFF2-40B4-BE49-F238E27FC236}">
                <a16:creationId xmlns:a16="http://schemas.microsoft.com/office/drawing/2014/main" id="{10179514-6FF2-6EA6-0A6F-D87A40805091}"/>
              </a:ext>
            </a:extLst>
          </p:cNvPr>
          <p:cNvSpPr/>
          <p:nvPr/>
        </p:nvSpPr>
        <p:spPr>
          <a:xfrm>
            <a:off x="8631936" y="4753086"/>
            <a:ext cx="2340936" cy="22734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4807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07707-2090-7926-39BB-B7BBA0D1109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73DE2FD-ADD4-DE1B-F5FC-F6FADC874F7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2371724-8CED-FF4E-DC62-3C9BA48DA2C9}"/>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13" name="Group 12">
            <a:extLst>
              <a:ext uri="{FF2B5EF4-FFF2-40B4-BE49-F238E27FC236}">
                <a16:creationId xmlns:a16="http://schemas.microsoft.com/office/drawing/2014/main" id="{933C3FD0-BEEF-98FB-34FF-6B3A7B04EC18}"/>
              </a:ext>
            </a:extLst>
          </p:cNvPr>
          <p:cNvGrpSpPr/>
          <p:nvPr/>
        </p:nvGrpSpPr>
        <p:grpSpPr>
          <a:xfrm>
            <a:off x="629503" y="2274822"/>
            <a:ext cx="5399995" cy="3545980"/>
            <a:chOff x="649835" y="2231042"/>
            <a:chExt cx="5399995" cy="3545980"/>
          </a:xfrm>
        </p:grpSpPr>
        <p:pic>
          <p:nvPicPr>
            <p:cNvPr id="20" name="Picture 19">
              <a:extLst>
                <a:ext uri="{FF2B5EF4-FFF2-40B4-BE49-F238E27FC236}">
                  <a16:creationId xmlns:a16="http://schemas.microsoft.com/office/drawing/2014/main" id="{01EBF2A7-575D-0E15-FBCD-317B52221BF7}"/>
                </a:ext>
              </a:extLst>
            </p:cNvPr>
            <p:cNvPicPr>
              <a:picLocks/>
            </p:cNvPicPr>
            <p:nvPr/>
          </p:nvPicPr>
          <p:blipFill>
            <a:blip r:embed="rId4"/>
            <a:srcRect/>
            <a:stretch/>
          </p:blipFill>
          <p:spPr>
            <a:xfrm>
              <a:off x="649835" y="2231042"/>
              <a:ext cx="5399995" cy="3545980"/>
            </a:xfrm>
            <a:prstGeom prst="rect">
              <a:avLst/>
            </a:prstGeom>
            <a:ln w="28575">
              <a:solidFill>
                <a:srgbClr val="002060"/>
              </a:solidFill>
            </a:ln>
          </p:spPr>
        </p:pic>
        <p:sp>
          <p:nvSpPr>
            <p:cNvPr id="23" name="Rectangle 22">
              <a:extLst>
                <a:ext uri="{FF2B5EF4-FFF2-40B4-BE49-F238E27FC236}">
                  <a16:creationId xmlns:a16="http://schemas.microsoft.com/office/drawing/2014/main" id="{A9636AC8-2884-82AA-3E8A-9A870E00CA11}"/>
                </a:ext>
              </a:extLst>
            </p:cNvPr>
            <p:cNvSpPr/>
            <p:nvPr/>
          </p:nvSpPr>
          <p:spPr>
            <a:xfrm>
              <a:off x="3128276" y="4087717"/>
              <a:ext cx="439872" cy="20598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77DEC658-8583-16A6-C761-F72247086A80}"/>
              </a:ext>
            </a:extLst>
          </p:cNvPr>
          <p:cNvSpPr txBox="1"/>
          <p:nvPr/>
        </p:nvSpPr>
        <p:spPr>
          <a:xfrm>
            <a:off x="516832" y="546073"/>
            <a:ext cx="11025331" cy="307777"/>
          </a:xfrm>
          <a:prstGeom prst="rect">
            <a:avLst/>
          </a:prstGeom>
          <a:noFill/>
        </p:spPr>
        <p:txBody>
          <a:bodyPr wrap="square">
            <a:spAutoFit/>
          </a:bodyPr>
          <a:lstStyle/>
          <a:p>
            <a:r>
              <a:rPr lang="en-US" sz="1400" dirty="0">
                <a:solidFill>
                  <a:srgbClr val="002060"/>
                </a:solidFill>
                <a:latin typeface="Calibri (Body)"/>
              </a:rPr>
              <a:t>Once the sensor configuration is complete, a success message will appear as shown in the image below.</a:t>
            </a:r>
          </a:p>
        </p:txBody>
      </p:sp>
    </p:spTree>
    <p:extLst>
      <p:ext uri="{BB962C8B-B14F-4D97-AF65-F5344CB8AC3E}">
        <p14:creationId xmlns:p14="http://schemas.microsoft.com/office/powerpoint/2010/main" val="1811757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15218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5" name="Title 1">
            <a:extLst>
              <a:ext uri="{FF2B5EF4-FFF2-40B4-BE49-F238E27FC236}">
                <a16:creationId xmlns:a16="http://schemas.microsoft.com/office/drawing/2014/main" id="{643C48A9-C6D6-EB0A-E89A-6A5AC52D55EA}"/>
              </a:ext>
            </a:extLst>
          </p:cNvPr>
          <p:cNvSpPr>
            <a:spLocks noGrp="1"/>
          </p:cNvSpPr>
          <p:nvPr>
            <p:ph type="title"/>
          </p:nvPr>
        </p:nvSpPr>
        <p:spPr>
          <a:xfrm>
            <a:off x="542611" y="152180"/>
            <a:ext cx="11106778" cy="539915"/>
          </a:xfrm>
        </p:spPr>
        <p:txBody>
          <a:bodyPr>
            <a:normAutofit fontScale="90000"/>
          </a:bodyPr>
          <a:lstStyle/>
          <a:p>
            <a:pPr algn="ctr"/>
            <a:r>
              <a:rPr lang="en-MY" sz="3600" b="1" dirty="0">
                <a:solidFill>
                  <a:srgbClr val="002060"/>
                </a:solidFill>
                <a:latin typeface="+mn-lt"/>
              </a:rPr>
              <a:t>APPLICATION INSTALLATION</a:t>
            </a:r>
          </a:p>
        </p:txBody>
      </p:sp>
      <p:sp>
        <p:nvSpPr>
          <p:cNvPr id="6" name="Content Placeholder 2">
            <a:extLst>
              <a:ext uri="{FF2B5EF4-FFF2-40B4-BE49-F238E27FC236}">
                <a16:creationId xmlns:a16="http://schemas.microsoft.com/office/drawing/2014/main" id="{3F8A5E22-78E1-B5D6-1950-EA5B2617E1CC}"/>
              </a:ext>
            </a:extLst>
          </p:cNvPr>
          <p:cNvSpPr>
            <a:spLocks noGrp="1"/>
          </p:cNvSpPr>
          <p:nvPr>
            <p:ph idx="1"/>
          </p:nvPr>
        </p:nvSpPr>
        <p:spPr>
          <a:xfrm>
            <a:off x="542611" y="692095"/>
            <a:ext cx="11041939" cy="1086463"/>
          </a:xfrm>
        </p:spPr>
        <p:txBody>
          <a:bodyPr>
            <a:normAutofit/>
          </a:bodyPr>
          <a:lstStyle/>
          <a:p>
            <a:pPr marL="0" indent="0">
              <a:buNone/>
            </a:pPr>
            <a:r>
              <a:rPr lang="en-US" sz="1600" b="1" dirty="0">
                <a:solidFill>
                  <a:srgbClr val="002060"/>
                </a:solidFill>
              </a:rPr>
              <a:t>Please follow these instructions: </a:t>
            </a:r>
            <a:r>
              <a:rPr lang="en-US" sz="1600" dirty="0">
                <a:solidFill>
                  <a:srgbClr val="002060"/>
                </a:solidFill>
              </a:rPr>
              <a:t>Open the App Store on an iOS device. Search for the “SMART COOLER INSTALLATION” application and install it. </a:t>
            </a:r>
          </a:p>
          <a:p>
            <a:pPr marL="0" indent="0">
              <a:buNone/>
            </a:pPr>
            <a:r>
              <a:rPr lang="en-US" sz="1600" b="1" dirty="0">
                <a:solidFill>
                  <a:srgbClr val="C00000"/>
                </a:solidFill>
              </a:rPr>
              <a:t>Removing the previous version of the application before installing the new one is preferable.</a:t>
            </a:r>
          </a:p>
        </p:txBody>
      </p:sp>
      <p:pic>
        <p:nvPicPr>
          <p:cNvPr id="4" name="Picture 3">
            <a:extLst>
              <a:ext uri="{FF2B5EF4-FFF2-40B4-BE49-F238E27FC236}">
                <a16:creationId xmlns:a16="http://schemas.microsoft.com/office/drawing/2014/main" id="{5ACD5F50-ED67-4495-46CD-E3573771F816}"/>
              </a:ext>
            </a:extLst>
          </p:cNvPr>
          <p:cNvPicPr>
            <a:picLocks/>
          </p:cNvPicPr>
          <p:nvPr/>
        </p:nvPicPr>
        <p:blipFill>
          <a:blip r:embed="rId4"/>
          <a:srcRect/>
          <a:stretch/>
        </p:blipFill>
        <p:spPr>
          <a:xfrm>
            <a:off x="542611" y="2231042"/>
            <a:ext cx="5399999" cy="3545984"/>
          </a:xfrm>
          <a:prstGeom prst="rect">
            <a:avLst/>
          </a:prstGeom>
          <a:ln w="28575">
            <a:solidFill>
              <a:srgbClr val="002060"/>
            </a:solidFill>
          </a:ln>
        </p:spPr>
      </p:pic>
      <p:pic>
        <p:nvPicPr>
          <p:cNvPr id="9" name="Picture 8">
            <a:extLst>
              <a:ext uri="{FF2B5EF4-FFF2-40B4-BE49-F238E27FC236}">
                <a16:creationId xmlns:a16="http://schemas.microsoft.com/office/drawing/2014/main" id="{5B79DB1F-B8F1-B279-E804-85307E11B863}"/>
              </a:ext>
            </a:extLst>
          </p:cNvPr>
          <p:cNvPicPr>
            <a:picLocks/>
          </p:cNvPicPr>
          <p:nvPr/>
        </p:nvPicPr>
        <p:blipFill>
          <a:blip r:embed="rId5"/>
          <a:srcRect/>
          <a:stretch/>
        </p:blipFill>
        <p:spPr>
          <a:xfrm>
            <a:off x="6249390" y="2231042"/>
            <a:ext cx="5399999" cy="3545984"/>
          </a:xfrm>
          <a:prstGeom prst="rect">
            <a:avLst/>
          </a:prstGeom>
          <a:ln w="28575">
            <a:solidFill>
              <a:srgbClr val="002060"/>
            </a:solidFill>
          </a:ln>
        </p:spPr>
      </p:pic>
    </p:spTree>
    <p:extLst>
      <p:ext uri="{BB962C8B-B14F-4D97-AF65-F5344CB8AC3E}">
        <p14:creationId xmlns:p14="http://schemas.microsoft.com/office/powerpoint/2010/main" val="931492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77FE5-7F1C-079F-A331-23D15590C85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EAD837A-1D4E-DA0A-F64F-5522FC0B7604}"/>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78B0355-C198-93E4-B580-972408643CEC}"/>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D417F4C2-59E8-2098-84C3-E53A30B540EB}"/>
              </a:ext>
            </a:extLst>
          </p:cNvPr>
          <p:cNvSpPr>
            <a:spLocks noGrp="1"/>
          </p:cNvSpPr>
          <p:nvPr>
            <p:ph type="title"/>
          </p:nvPr>
        </p:nvSpPr>
        <p:spPr>
          <a:xfrm>
            <a:off x="471948" y="152180"/>
            <a:ext cx="11047504" cy="539915"/>
          </a:xfrm>
        </p:spPr>
        <p:txBody>
          <a:bodyPr>
            <a:normAutofit/>
          </a:bodyPr>
          <a:lstStyle/>
          <a:p>
            <a:pPr algn="ctr"/>
            <a:r>
              <a:rPr lang="en-US" sz="3200" b="1" dirty="0">
                <a:solidFill>
                  <a:srgbClr val="002060"/>
                </a:solidFill>
                <a:latin typeface="Calibri (Body)"/>
              </a:rPr>
              <a:t>CONFIGURATION - SET CURRENT DATE TIME</a:t>
            </a:r>
          </a:p>
        </p:txBody>
      </p:sp>
      <p:sp>
        <p:nvSpPr>
          <p:cNvPr id="8" name="TextBox 7">
            <a:extLst>
              <a:ext uri="{FF2B5EF4-FFF2-40B4-BE49-F238E27FC236}">
                <a16:creationId xmlns:a16="http://schemas.microsoft.com/office/drawing/2014/main" id="{0D75549C-3E92-9855-D0B6-676F3033CA7F}"/>
              </a:ext>
            </a:extLst>
          </p:cNvPr>
          <p:cNvSpPr txBox="1"/>
          <p:nvPr/>
        </p:nvSpPr>
        <p:spPr>
          <a:xfrm>
            <a:off x="471948" y="844275"/>
            <a:ext cx="11047504" cy="307777"/>
          </a:xfrm>
          <a:prstGeom prst="rect">
            <a:avLst/>
          </a:prstGeom>
          <a:noFill/>
        </p:spPr>
        <p:txBody>
          <a:bodyPr wrap="square">
            <a:spAutoFit/>
          </a:bodyPr>
          <a:lstStyle/>
          <a:p>
            <a:r>
              <a:rPr lang="en-US" sz="1400" dirty="0">
                <a:solidFill>
                  <a:srgbClr val="002060"/>
                </a:solidFill>
                <a:latin typeface="Calibri (Body)"/>
              </a:rPr>
              <a:t>After connecting to smart devices, tap the Refresh button in the STATUS section under the "Current Time" row to update the device's time.</a:t>
            </a:r>
          </a:p>
        </p:txBody>
      </p:sp>
      <p:grpSp>
        <p:nvGrpSpPr>
          <p:cNvPr id="9" name="Group 8">
            <a:extLst>
              <a:ext uri="{FF2B5EF4-FFF2-40B4-BE49-F238E27FC236}">
                <a16:creationId xmlns:a16="http://schemas.microsoft.com/office/drawing/2014/main" id="{EED10D5B-7AC5-41C6-BA0E-39E02ED60A4C}"/>
              </a:ext>
            </a:extLst>
          </p:cNvPr>
          <p:cNvGrpSpPr/>
          <p:nvPr/>
        </p:nvGrpSpPr>
        <p:grpSpPr>
          <a:xfrm>
            <a:off x="581978" y="2258910"/>
            <a:ext cx="5413722" cy="3545981"/>
            <a:chOff x="649835" y="2231042"/>
            <a:chExt cx="5413722" cy="3545981"/>
          </a:xfrm>
        </p:grpSpPr>
        <p:pic>
          <p:nvPicPr>
            <p:cNvPr id="13" name="Picture 12">
              <a:extLst>
                <a:ext uri="{FF2B5EF4-FFF2-40B4-BE49-F238E27FC236}">
                  <a16:creationId xmlns:a16="http://schemas.microsoft.com/office/drawing/2014/main" id="{95D91D03-F4FA-7A6E-19EA-031209E8EED3}"/>
                </a:ext>
              </a:extLst>
            </p:cNvPr>
            <p:cNvPicPr>
              <a:picLocks/>
            </p:cNvPicPr>
            <p:nvPr/>
          </p:nvPicPr>
          <p:blipFill>
            <a:blip r:embed="rId4"/>
            <a:srcRect/>
            <a:stretch/>
          </p:blipFill>
          <p:spPr>
            <a:xfrm>
              <a:off x="649835" y="2231042"/>
              <a:ext cx="5399995" cy="3545981"/>
            </a:xfrm>
            <a:prstGeom prst="rect">
              <a:avLst/>
            </a:prstGeom>
            <a:ln w="28575">
              <a:solidFill>
                <a:srgbClr val="002060"/>
              </a:solidFill>
            </a:ln>
          </p:spPr>
        </p:pic>
        <p:sp>
          <p:nvSpPr>
            <p:cNvPr id="16" name="Rectangle 15">
              <a:extLst>
                <a:ext uri="{FF2B5EF4-FFF2-40B4-BE49-F238E27FC236}">
                  <a16:creationId xmlns:a16="http://schemas.microsoft.com/office/drawing/2014/main" id="{9E8A83B3-EACA-7DBB-25F6-6D659BAE8040}"/>
                </a:ext>
              </a:extLst>
            </p:cNvPr>
            <p:cNvSpPr/>
            <p:nvPr/>
          </p:nvSpPr>
          <p:spPr>
            <a:xfrm>
              <a:off x="5801360" y="5335809"/>
              <a:ext cx="262197" cy="21663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79359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BB22D-6354-ACCB-70CC-6CC0A49C6B9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1D2201A-EFF1-F22D-FFBB-140D4DD0B7C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3854FED-3BC6-18E8-3665-88811DB011A0}"/>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6020A33A-D7B4-835B-3318-F41E30BADF2E}"/>
              </a:ext>
            </a:extLst>
          </p:cNvPr>
          <p:cNvSpPr>
            <a:spLocks noGrp="1"/>
          </p:cNvSpPr>
          <p:nvPr>
            <p:ph type="title"/>
          </p:nvPr>
        </p:nvSpPr>
        <p:spPr>
          <a:xfrm>
            <a:off x="578598" y="152180"/>
            <a:ext cx="11070218" cy="539915"/>
          </a:xfrm>
        </p:spPr>
        <p:txBody>
          <a:bodyPr>
            <a:normAutofit/>
          </a:bodyPr>
          <a:lstStyle/>
          <a:p>
            <a:pPr algn="ctr"/>
            <a:r>
              <a:rPr lang="en-MY" sz="3200" b="1" dirty="0">
                <a:solidFill>
                  <a:srgbClr val="002060"/>
                </a:solidFill>
                <a:latin typeface="Calibri (Body)"/>
              </a:rPr>
              <a:t>CONFIGURATION - SET IBEACON PARAMETERS</a:t>
            </a:r>
          </a:p>
        </p:txBody>
      </p:sp>
      <p:grpSp>
        <p:nvGrpSpPr>
          <p:cNvPr id="4" name="Group 3">
            <a:extLst>
              <a:ext uri="{FF2B5EF4-FFF2-40B4-BE49-F238E27FC236}">
                <a16:creationId xmlns:a16="http://schemas.microsoft.com/office/drawing/2014/main" id="{4EAFD1E0-9594-3C37-F128-B4225ECFAEC7}"/>
              </a:ext>
            </a:extLst>
          </p:cNvPr>
          <p:cNvGrpSpPr/>
          <p:nvPr/>
        </p:nvGrpSpPr>
        <p:grpSpPr>
          <a:xfrm>
            <a:off x="649835" y="2271234"/>
            <a:ext cx="5399995" cy="3545980"/>
            <a:chOff x="649835" y="2231042"/>
            <a:chExt cx="5399995" cy="3545980"/>
          </a:xfrm>
        </p:grpSpPr>
        <p:pic>
          <p:nvPicPr>
            <p:cNvPr id="6" name="Picture 5">
              <a:extLst>
                <a:ext uri="{FF2B5EF4-FFF2-40B4-BE49-F238E27FC236}">
                  <a16:creationId xmlns:a16="http://schemas.microsoft.com/office/drawing/2014/main" id="{ECC1F033-D7AC-30B1-27A3-F9AA70004AD0}"/>
                </a:ext>
              </a:extLst>
            </p:cNvPr>
            <p:cNvPicPr>
              <a:picLocks/>
            </p:cNvPicPr>
            <p:nvPr/>
          </p:nvPicPr>
          <p:blipFill>
            <a:blip r:embed="rId4"/>
            <a:srcRect/>
            <a:stretch/>
          </p:blipFill>
          <p:spPr>
            <a:xfrm>
              <a:off x="649835" y="2231042"/>
              <a:ext cx="5399995" cy="3545980"/>
            </a:xfrm>
            <a:prstGeom prst="rect">
              <a:avLst/>
            </a:prstGeom>
            <a:ln w="28575">
              <a:solidFill>
                <a:srgbClr val="002060"/>
              </a:solidFill>
            </a:ln>
          </p:spPr>
        </p:pic>
        <p:sp>
          <p:nvSpPr>
            <p:cNvPr id="8" name="Rectangle 7">
              <a:extLst>
                <a:ext uri="{FF2B5EF4-FFF2-40B4-BE49-F238E27FC236}">
                  <a16:creationId xmlns:a16="http://schemas.microsoft.com/office/drawing/2014/main" id="{121EF556-8B85-A92F-58B5-BB1495D939D7}"/>
                </a:ext>
              </a:extLst>
            </p:cNvPr>
            <p:cNvSpPr/>
            <p:nvPr/>
          </p:nvSpPr>
          <p:spPr>
            <a:xfrm>
              <a:off x="5296720" y="4147089"/>
              <a:ext cx="753110" cy="2496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CCBC0A38-3E37-F23B-BECD-4180AD9B7259}"/>
              </a:ext>
            </a:extLst>
          </p:cNvPr>
          <p:cNvSpPr txBox="1"/>
          <p:nvPr/>
        </p:nvSpPr>
        <p:spPr>
          <a:xfrm>
            <a:off x="471948" y="779176"/>
            <a:ext cx="11070217" cy="523220"/>
          </a:xfrm>
          <a:prstGeom prst="rect">
            <a:avLst/>
          </a:prstGeom>
          <a:noFill/>
        </p:spPr>
        <p:txBody>
          <a:bodyPr wrap="square">
            <a:spAutoFit/>
          </a:bodyPr>
          <a:lstStyle/>
          <a:p>
            <a:r>
              <a:rPr lang="en-US" sz="1400" b="1" dirty="0">
                <a:solidFill>
                  <a:srgbClr val="002060"/>
                </a:solidFill>
                <a:latin typeface="Calibri (Body)"/>
              </a:rPr>
              <a:t>Enable or Disable iBeacon Frame - </a:t>
            </a:r>
            <a:r>
              <a:rPr lang="en-US" sz="1400" dirty="0">
                <a:solidFill>
                  <a:srgbClr val="002060"/>
                </a:solidFill>
                <a:latin typeface="Calibri (Body)"/>
              </a:rPr>
              <a:t>Use the toggle button to activate or deactivate the iBeacon frame in the iBeacon Raw section. After changing the settings, click the SAVE button at the bottom to apply the changes to the device.</a:t>
            </a:r>
          </a:p>
        </p:txBody>
      </p:sp>
      <p:grpSp>
        <p:nvGrpSpPr>
          <p:cNvPr id="17" name="Group 16">
            <a:extLst>
              <a:ext uri="{FF2B5EF4-FFF2-40B4-BE49-F238E27FC236}">
                <a16:creationId xmlns:a16="http://schemas.microsoft.com/office/drawing/2014/main" id="{EC383697-3922-E0AA-59E2-14EEABC71919}"/>
              </a:ext>
            </a:extLst>
          </p:cNvPr>
          <p:cNvGrpSpPr/>
          <p:nvPr/>
        </p:nvGrpSpPr>
        <p:grpSpPr>
          <a:xfrm>
            <a:off x="6248823" y="2271234"/>
            <a:ext cx="5399993" cy="3545980"/>
            <a:chOff x="6248823" y="2231042"/>
            <a:chExt cx="5399993" cy="3545980"/>
          </a:xfrm>
        </p:grpSpPr>
        <p:pic>
          <p:nvPicPr>
            <p:cNvPr id="13" name="Picture 12">
              <a:extLst>
                <a:ext uri="{FF2B5EF4-FFF2-40B4-BE49-F238E27FC236}">
                  <a16:creationId xmlns:a16="http://schemas.microsoft.com/office/drawing/2014/main" id="{7BE2A7CD-84C4-F74F-E834-78D6C6CB8F58}"/>
                </a:ext>
              </a:extLst>
            </p:cNvPr>
            <p:cNvPicPr>
              <a:picLocks/>
            </p:cNvPicPr>
            <p:nvPr/>
          </p:nvPicPr>
          <p:blipFill>
            <a:blip r:embed="rId5"/>
            <a:srcRect/>
            <a:stretch/>
          </p:blipFill>
          <p:spPr>
            <a:xfrm>
              <a:off x="6248823" y="2231042"/>
              <a:ext cx="5399993" cy="3545980"/>
            </a:xfrm>
            <a:prstGeom prst="rect">
              <a:avLst/>
            </a:prstGeom>
            <a:ln w="28575">
              <a:solidFill>
                <a:srgbClr val="002060"/>
              </a:solidFill>
            </a:ln>
          </p:spPr>
        </p:pic>
        <p:sp>
          <p:nvSpPr>
            <p:cNvPr id="15" name="Rectangle 14">
              <a:extLst>
                <a:ext uri="{FF2B5EF4-FFF2-40B4-BE49-F238E27FC236}">
                  <a16:creationId xmlns:a16="http://schemas.microsoft.com/office/drawing/2014/main" id="{25C3B66C-D275-45A6-B552-336CA01E3282}"/>
                </a:ext>
              </a:extLst>
            </p:cNvPr>
            <p:cNvSpPr/>
            <p:nvPr/>
          </p:nvSpPr>
          <p:spPr>
            <a:xfrm>
              <a:off x="8493760" y="3393440"/>
              <a:ext cx="2391410" cy="16637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ABCBCBC-ECEF-3B26-4695-B95D3B73FA21}"/>
                </a:ext>
              </a:extLst>
            </p:cNvPr>
            <p:cNvSpPr/>
            <p:nvPr/>
          </p:nvSpPr>
          <p:spPr>
            <a:xfrm flipV="1">
              <a:off x="8493760" y="5152906"/>
              <a:ext cx="2391410" cy="23951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3182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A43E2-46E6-5603-F885-EBB51064233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8DBE77E-ECCC-79A2-BE02-E48D672225A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B6FADA1-026B-F7EA-4A0A-EB4BF0A06A29}"/>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4" name="Group 3">
            <a:extLst>
              <a:ext uri="{FF2B5EF4-FFF2-40B4-BE49-F238E27FC236}">
                <a16:creationId xmlns:a16="http://schemas.microsoft.com/office/drawing/2014/main" id="{A722C7FE-97D6-DFF0-F4F9-54A2D943F80E}"/>
              </a:ext>
            </a:extLst>
          </p:cNvPr>
          <p:cNvGrpSpPr/>
          <p:nvPr/>
        </p:nvGrpSpPr>
        <p:grpSpPr>
          <a:xfrm>
            <a:off x="649836" y="2231042"/>
            <a:ext cx="5399993" cy="3545980"/>
            <a:chOff x="649836" y="2231042"/>
            <a:chExt cx="5399993" cy="3545980"/>
          </a:xfrm>
        </p:grpSpPr>
        <p:pic>
          <p:nvPicPr>
            <p:cNvPr id="6" name="Picture 5">
              <a:extLst>
                <a:ext uri="{FF2B5EF4-FFF2-40B4-BE49-F238E27FC236}">
                  <a16:creationId xmlns:a16="http://schemas.microsoft.com/office/drawing/2014/main" id="{E5242F49-3B95-C496-75FD-79603B22D642}"/>
                </a:ext>
              </a:extLst>
            </p:cNvPr>
            <p:cNvPicPr>
              <a:picLocks/>
            </p:cNvPicPr>
            <p:nvPr/>
          </p:nvPicPr>
          <p:blipFill>
            <a:blip r:embed="rId4"/>
            <a:srcRect/>
            <a:stretch/>
          </p:blipFill>
          <p:spPr>
            <a:xfrm>
              <a:off x="649836" y="2231042"/>
              <a:ext cx="5399993" cy="3545980"/>
            </a:xfrm>
            <a:prstGeom prst="rect">
              <a:avLst/>
            </a:prstGeom>
            <a:ln w="28575">
              <a:solidFill>
                <a:srgbClr val="002060"/>
              </a:solidFill>
            </a:ln>
          </p:spPr>
        </p:pic>
        <p:sp>
          <p:nvSpPr>
            <p:cNvPr id="8" name="Rectangle 7">
              <a:extLst>
                <a:ext uri="{FF2B5EF4-FFF2-40B4-BE49-F238E27FC236}">
                  <a16:creationId xmlns:a16="http://schemas.microsoft.com/office/drawing/2014/main" id="{86E7D69A-D8A2-AC6F-5186-914AF082D063}"/>
                </a:ext>
              </a:extLst>
            </p:cNvPr>
            <p:cNvSpPr/>
            <p:nvPr/>
          </p:nvSpPr>
          <p:spPr>
            <a:xfrm>
              <a:off x="2895600" y="2733040"/>
              <a:ext cx="2362200" cy="391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3A9EAEE6-5BEC-8358-3B07-592BD7CAED3F}"/>
              </a:ext>
            </a:extLst>
          </p:cNvPr>
          <p:cNvSpPr txBox="1"/>
          <p:nvPr/>
        </p:nvSpPr>
        <p:spPr>
          <a:xfrm>
            <a:off x="649836" y="589577"/>
            <a:ext cx="10998980" cy="523220"/>
          </a:xfrm>
          <a:prstGeom prst="rect">
            <a:avLst/>
          </a:prstGeom>
          <a:noFill/>
        </p:spPr>
        <p:txBody>
          <a:bodyPr wrap="square">
            <a:spAutoFit/>
          </a:bodyPr>
          <a:lstStyle/>
          <a:p>
            <a:r>
              <a:rPr lang="en-US" sz="1400" b="1" dirty="0">
                <a:solidFill>
                  <a:srgbClr val="002060"/>
                </a:solidFill>
                <a:latin typeface="Calibri (Body)"/>
              </a:rPr>
              <a:t>Set UUID </a:t>
            </a:r>
            <a:r>
              <a:rPr lang="en-US" sz="1400" dirty="0">
                <a:solidFill>
                  <a:srgbClr val="002060"/>
                </a:solidFill>
                <a:latin typeface="Calibri (Body)"/>
              </a:rPr>
              <a:t>– After establishing a connection, as illustrated in the figure, tap on the UUID row located below the iBeacon bar. Enter a 16-byte UUID. Once you have entered the new values, click the SAVE button at the bottom to store them on the device.</a:t>
            </a:r>
          </a:p>
        </p:txBody>
      </p:sp>
      <p:grpSp>
        <p:nvGrpSpPr>
          <p:cNvPr id="17" name="Group 16">
            <a:extLst>
              <a:ext uri="{FF2B5EF4-FFF2-40B4-BE49-F238E27FC236}">
                <a16:creationId xmlns:a16="http://schemas.microsoft.com/office/drawing/2014/main" id="{870606EB-686F-E585-46D9-1A44F082DA50}"/>
              </a:ext>
            </a:extLst>
          </p:cNvPr>
          <p:cNvGrpSpPr/>
          <p:nvPr/>
        </p:nvGrpSpPr>
        <p:grpSpPr>
          <a:xfrm>
            <a:off x="6248823" y="2231042"/>
            <a:ext cx="5399993" cy="3545979"/>
            <a:chOff x="6248823" y="2231042"/>
            <a:chExt cx="5399993" cy="3545979"/>
          </a:xfrm>
        </p:grpSpPr>
        <p:pic>
          <p:nvPicPr>
            <p:cNvPr id="13" name="Picture 12">
              <a:extLst>
                <a:ext uri="{FF2B5EF4-FFF2-40B4-BE49-F238E27FC236}">
                  <a16:creationId xmlns:a16="http://schemas.microsoft.com/office/drawing/2014/main" id="{9F32AEA0-E968-17F0-BA9D-987A8473ADC3}"/>
                </a:ext>
              </a:extLst>
            </p:cNvPr>
            <p:cNvPicPr>
              <a:picLocks/>
            </p:cNvPicPr>
            <p:nvPr/>
          </p:nvPicPr>
          <p:blipFill>
            <a:blip r:embed="rId5"/>
            <a:srcRect/>
            <a:stretch/>
          </p:blipFill>
          <p:spPr>
            <a:xfrm>
              <a:off x="6248823" y="2231042"/>
              <a:ext cx="5399993" cy="3545979"/>
            </a:xfrm>
            <a:prstGeom prst="rect">
              <a:avLst/>
            </a:prstGeom>
            <a:ln w="28575">
              <a:solidFill>
                <a:srgbClr val="002060"/>
              </a:solidFill>
            </a:ln>
          </p:spPr>
        </p:pic>
        <p:sp>
          <p:nvSpPr>
            <p:cNvPr id="15" name="Rectangle 14">
              <a:extLst>
                <a:ext uri="{FF2B5EF4-FFF2-40B4-BE49-F238E27FC236}">
                  <a16:creationId xmlns:a16="http://schemas.microsoft.com/office/drawing/2014/main" id="{0C9265EC-A0CD-93C3-B4F2-F5B8BE1B8C72}"/>
                </a:ext>
              </a:extLst>
            </p:cNvPr>
            <p:cNvSpPr/>
            <p:nvPr/>
          </p:nvSpPr>
          <p:spPr>
            <a:xfrm>
              <a:off x="8732520" y="4106972"/>
              <a:ext cx="453390" cy="18689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99363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18FA6-5235-51EB-D45E-1ABCEBE4CF5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3237579-13A4-7DCD-F900-FDD33183E98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6DD48D1-6A61-EDE3-6347-0F610E68CC5C}"/>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4" name="Group 3">
            <a:extLst>
              <a:ext uri="{FF2B5EF4-FFF2-40B4-BE49-F238E27FC236}">
                <a16:creationId xmlns:a16="http://schemas.microsoft.com/office/drawing/2014/main" id="{CE154E82-E586-6C0B-B49F-541E54F52D7C}"/>
              </a:ext>
            </a:extLst>
          </p:cNvPr>
          <p:cNvGrpSpPr/>
          <p:nvPr/>
        </p:nvGrpSpPr>
        <p:grpSpPr>
          <a:xfrm>
            <a:off x="649836" y="2261186"/>
            <a:ext cx="5399993" cy="3545980"/>
            <a:chOff x="649836" y="2231042"/>
            <a:chExt cx="5399993" cy="3545980"/>
          </a:xfrm>
        </p:grpSpPr>
        <p:pic>
          <p:nvPicPr>
            <p:cNvPr id="6" name="Picture 5">
              <a:extLst>
                <a:ext uri="{FF2B5EF4-FFF2-40B4-BE49-F238E27FC236}">
                  <a16:creationId xmlns:a16="http://schemas.microsoft.com/office/drawing/2014/main" id="{E3D42B8A-23D9-CBE3-D96D-6F6A1587A256}"/>
                </a:ext>
              </a:extLst>
            </p:cNvPr>
            <p:cNvPicPr>
              <a:picLocks/>
            </p:cNvPicPr>
            <p:nvPr/>
          </p:nvPicPr>
          <p:blipFill>
            <a:blip r:embed="rId4"/>
            <a:srcRect/>
            <a:stretch/>
          </p:blipFill>
          <p:spPr>
            <a:xfrm>
              <a:off x="649836" y="2231042"/>
              <a:ext cx="5399993" cy="3545980"/>
            </a:xfrm>
            <a:prstGeom prst="rect">
              <a:avLst/>
            </a:prstGeom>
            <a:ln w="28575">
              <a:solidFill>
                <a:srgbClr val="002060"/>
              </a:solidFill>
            </a:ln>
          </p:spPr>
        </p:pic>
        <p:sp>
          <p:nvSpPr>
            <p:cNvPr id="8" name="Rectangle 7">
              <a:extLst>
                <a:ext uri="{FF2B5EF4-FFF2-40B4-BE49-F238E27FC236}">
                  <a16:creationId xmlns:a16="http://schemas.microsoft.com/office/drawing/2014/main" id="{6C77077F-333F-7EEE-9D25-DFE10EB4A881}"/>
                </a:ext>
              </a:extLst>
            </p:cNvPr>
            <p:cNvSpPr/>
            <p:nvPr/>
          </p:nvSpPr>
          <p:spPr>
            <a:xfrm>
              <a:off x="2915920" y="3080906"/>
              <a:ext cx="2341880" cy="391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BCCC02B1-78CF-4290-7F7D-832A64ED3AF7}"/>
              </a:ext>
            </a:extLst>
          </p:cNvPr>
          <p:cNvSpPr txBox="1"/>
          <p:nvPr/>
        </p:nvSpPr>
        <p:spPr>
          <a:xfrm>
            <a:off x="649836" y="711645"/>
            <a:ext cx="10935102" cy="738664"/>
          </a:xfrm>
          <a:prstGeom prst="rect">
            <a:avLst/>
          </a:prstGeom>
          <a:noFill/>
        </p:spPr>
        <p:txBody>
          <a:bodyPr wrap="square">
            <a:spAutoFit/>
          </a:bodyPr>
          <a:lstStyle/>
          <a:p>
            <a:r>
              <a:rPr lang="en-US" sz="1400" b="1" dirty="0">
                <a:solidFill>
                  <a:srgbClr val="002060"/>
                </a:solidFill>
                <a:latin typeface="Calibri (Body)"/>
              </a:rPr>
              <a:t>Set Major - </a:t>
            </a:r>
            <a:r>
              <a:rPr lang="en-US" sz="1400" dirty="0">
                <a:solidFill>
                  <a:srgbClr val="002060"/>
                </a:solidFill>
                <a:latin typeface="Calibri (Body)"/>
              </a:rPr>
              <a:t>After establishing a connection, you will see a row labelled "Major" beneath the iBeacon bar, as illustrated in the figure below. Click on any row and enter the desired value as shown. Once you have adjusted the values, make sure to press the "SAVE" button at the bottom to save your changes to the device.</a:t>
            </a:r>
          </a:p>
        </p:txBody>
      </p:sp>
      <p:grpSp>
        <p:nvGrpSpPr>
          <p:cNvPr id="17" name="Group 16">
            <a:extLst>
              <a:ext uri="{FF2B5EF4-FFF2-40B4-BE49-F238E27FC236}">
                <a16:creationId xmlns:a16="http://schemas.microsoft.com/office/drawing/2014/main" id="{3C66DCC4-CF59-6B10-153C-DC883A4010B4}"/>
              </a:ext>
            </a:extLst>
          </p:cNvPr>
          <p:cNvGrpSpPr/>
          <p:nvPr/>
        </p:nvGrpSpPr>
        <p:grpSpPr>
          <a:xfrm>
            <a:off x="6248823" y="2261186"/>
            <a:ext cx="5399993" cy="3545979"/>
            <a:chOff x="6248823" y="2231042"/>
            <a:chExt cx="5399993" cy="3545979"/>
          </a:xfrm>
        </p:grpSpPr>
        <p:pic>
          <p:nvPicPr>
            <p:cNvPr id="13" name="Picture 12">
              <a:extLst>
                <a:ext uri="{FF2B5EF4-FFF2-40B4-BE49-F238E27FC236}">
                  <a16:creationId xmlns:a16="http://schemas.microsoft.com/office/drawing/2014/main" id="{3AF7FC74-AA6D-9AE8-3D6F-827A4F616FBE}"/>
                </a:ext>
              </a:extLst>
            </p:cNvPr>
            <p:cNvPicPr>
              <a:picLocks/>
            </p:cNvPicPr>
            <p:nvPr/>
          </p:nvPicPr>
          <p:blipFill>
            <a:blip r:embed="rId5"/>
            <a:srcRect/>
            <a:stretch/>
          </p:blipFill>
          <p:spPr>
            <a:xfrm>
              <a:off x="6248823" y="2231042"/>
              <a:ext cx="5399993" cy="3545979"/>
            </a:xfrm>
            <a:prstGeom prst="rect">
              <a:avLst/>
            </a:prstGeom>
            <a:ln w="28575">
              <a:solidFill>
                <a:srgbClr val="002060"/>
              </a:solidFill>
            </a:ln>
          </p:spPr>
        </p:pic>
        <p:sp>
          <p:nvSpPr>
            <p:cNvPr id="15" name="Rectangle 14">
              <a:extLst>
                <a:ext uri="{FF2B5EF4-FFF2-40B4-BE49-F238E27FC236}">
                  <a16:creationId xmlns:a16="http://schemas.microsoft.com/office/drawing/2014/main" id="{1F9977F0-DAC8-3D7A-979D-49332692B4D8}"/>
                </a:ext>
              </a:extLst>
            </p:cNvPr>
            <p:cNvSpPr/>
            <p:nvPr/>
          </p:nvSpPr>
          <p:spPr>
            <a:xfrm>
              <a:off x="8732520" y="4106972"/>
              <a:ext cx="453390" cy="18689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99029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43AA2-D56D-3CC7-E695-056BD06F1F08}"/>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44FD506-1CD2-E508-819B-C2AC171B5C7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B9B60001-25CA-C81B-E721-E16633153EEE}"/>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4" name="Group 3">
            <a:extLst>
              <a:ext uri="{FF2B5EF4-FFF2-40B4-BE49-F238E27FC236}">
                <a16:creationId xmlns:a16="http://schemas.microsoft.com/office/drawing/2014/main" id="{576D87C2-68BE-7ABD-73F1-2C8C67A29B74}"/>
              </a:ext>
            </a:extLst>
          </p:cNvPr>
          <p:cNvGrpSpPr/>
          <p:nvPr/>
        </p:nvGrpSpPr>
        <p:grpSpPr>
          <a:xfrm>
            <a:off x="649836" y="2251138"/>
            <a:ext cx="5399993" cy="3545980"/>
            <a:chOff x="649836" y="2231042"/>
            <a:chExt cx="5399993" cy="3545980"/>
          </a:xfrm>
        </p:grpSpPr>
        <p:pic>
          <p:nvPicPr>
            <p:cNvPr id="6" name="Picture 5">
              <a:extLst>
                <a:ext uri="{FF2B5EF4-FFF2-40B4-BE49-F238E27FC236}">
                  <a16:creationId xmlns:a16="http://schemas.microsoft.com/office/drawing/2014/main" id="{01E5BEAE-4B10-5BA4-CF94-6E509D917074}"/>
                </a:ext>
              </a:extLst>
            </p:cNvPr>
            <p:cNvPicPr>
              <a:picLocks/>
            </p:cNvPicPr>
            <p:nvPr/>
          </p:nvPicPr>
          <p:blipFill>
            <a:blip r:embed="rId4"/>
            <a:srcRect/>
            <a:stretch/>
          </p:blipFill>
          <p:spPr>
            <a:xfrm>
              <a:off x="649836" y="2231042"/>
              <a:ext cx="5399993" cy="3545980"/>
            </a:xfrm>
            <a:prstGeom prst="rect">
              <a:avLst/>
            </a:prstGeom>
            <a:ln w="28575">
              <a:solidFill>
                <a:srgbClr val="002060"/>
              </a:solidFill>
            </a:ln>
          </p:spPr>
        </p:pic>
        <p:sp>
          <p:nvSpPr>
            <p:cNvPr id="8" name="Rectangle 7">
              <a:extLst>
                <a:ext uri="{FF2B5EF4-FFF2-40B4-BE49-F238E27FC236}">
                  <a16:creationId xmlns:a16="http://schemas.microsoft.com/office/drawing/2014/main" id="{CE6DA934-68E6-BD2D-9BE7-78804B0DFFB4}"/>
                </a:ext>
              </a:extLst>
            </p:cNvPr>
            <p:cNvSpPr/>
            <p:nvPr/>
          </p:nvSpPr>
          <p:spPr>
            <a:xfrm>
              <a:off x="2905760" y="3458588"/>
              <a:ext cx="2352040" cy="391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7DFE159-7F3B-F729-0182-F9BAFD36C630}"/>
              </a:ext>
            </a:extLst>
          </p:cNvPr>
          <p:cNvSpPr txBox="1"/>
          <p:nvPr/>
        </p:nvSpPr>
        <p:spPr>
          <a:xfrm>
            <a:off x="649836" y="711645"/>
            <a:ext cx="10998980" cy="738664"/>
          </a:xfrm>
          <a:prstGeom prst="rect">
            <a:avLst/>
          </a:prstGeom>
          <a:noFill/>
        </p:spPr>
        <p:txBody>
          <a:bodyPr wrap="square">
            <a:spAutoFit/>
          </a:bodyPr>
          <a:lstStyle/>
          <a:p>
            <a:r>
              <a:rPr lang="en-US" sz="1400" b="1" dirty="0">
                <a:solidFill>
                  <a:srgbClr val="002060"/>
                </a:solidFill>
                <a:latin typeface="Calibri (Body)"/>
              </a:rPr>
              <a:t>Set Minor - </a:t>
            </a:r>
            <a:r>
              <a:rPr lang="en-US" sz="1400" dirty="0">
                <a:solidFill>
                  <a:srgbClr val="002060"/>
                </a:solidFill>
                <a:latin typeface="Calibri (Body)"/>
              </a:rPr>
              <a:t>After establishing a connection, as depicted in the figure, you will see a row labelled "Minor" below the iBeacon bar. Click on any row in that section and enter the desired value as indicated below. Once you have changed the values, be sure to press the "SAVE" button at the bottom to save the changes to the device.</a:t>
            </a:r>
          </a:p>
        </p:txBody>
      </p:sp>
      <p:grpSp>
        <p:nvGrpSpPr>
          <p:cNvPr id="17" name="Group 16">
            <a:extLst>
              <a:ext uri="{FF2B5EF4-FFF2-40B4-BE49-F238E27FC236}">
                <a16:creationId xmlns:a16="http://schemas.microsoft.com/office/drawing/2014/main" id="{1E131742-B7E2-0AE5-A78B-C60CB2907C18}"/>
              </a:ext>
            </a:extLst>
          </p:cNvPr>
          <p:cNvGrpSpPr/>
          <p:nvPr/>
        </p:nvGrpSpPr>
        <p:grpSpPr>
          <a:xfrm>
            <a:off x="6248823" y="2251138"/>
            <a:ext cx="5399993" cy="3545979"/>
            <a:chOff x="6248823" y="2231042"/>
            <a:chExt cx="5399993" cy="3545979"/>
          </a:xfrm>
        </p:grpSpPr>
        <p:pic>
          <p:nvPicPr>
            <p:cNvPr id="13" name="Picture 12">
              <a:extLst>
                <a:ext uri="{FF2B5EF4-FFF2-40B4-BE49-F238E27FC236}">
                  <a16:creationId xmlns:a16="http://schemas.microsoft.com/office/drawing/2014/main" id="{1A673F9E-899E-2934-B104-F6C833F40F9B}"/>
                </a:ext>
              </a:extLst>
            </p:cNvPr>
            <p:cNvPicPr>
              <a:picLocks/>
            </p:cNvPicPr>
            <p:nvPr/>
          </p:nvPicPr>
          <p:blipFill>
            <a:blip r:embed="rId5"/>
            <a:srcRect/>
            <a:stretch/>
          </p:blipFill>
          <p:spPr>
            <a:xfrm>
              <a:off x="6248823" y="2231042"/>
              <a:ext cx="5399993" cy="3545979"/>
            </a:xfrm>
            <a:prstGeom prst="rect">
              <a:avLst/>
            </a:prstGeom>
            <a:ln w="28575">
              <a:solidFill>
                <a:srgbClr val="002060"/>
              </a:solidFill>
            </a:ln>
          </p:spPr>
        </p:pic>
        <p:sp>
          <p:nvSpPr>
            <p:cNvPr id="15" name="Rectangle 14">
              <a:extLst>
                <a:ext uri="{FF2B5EF4-FFF2-40B4-BE49-F238E27FC236}">
                  <a16:creationId xmlns:a16="http://schemas.microsoft.com/office/drawing/2014/main" id="{824F83A0-CD4F-F556-2771-BF08B8FF097D}"/>
                </a:ext>
              </a:extLst>
            </p:cNvPr>
            <p:cNvSpPr/>
            <p:nvPr/>
          </p:nvSpPr>
          <p:spPr>
            <a:xfrm>
              <a:off x="8732520" y="4106972"/>
              <a:ext cx="453390" cy="18689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57032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622C2-AD2C-281A-1E71-B0637B3E7968}"/>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5920895-2FC0-BE2F-5585-4BA6C6EB008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C5244E6-4F10-BD4C-B6C5-D9E9385BD024}"/>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4" name="Group 3">
            <a:extLst>
              <a:ext uri="{FF2B5EF4-FFF2-40B4-BE49-F238E27FC236}">
                <a16:creationId xmlns:a16="http://schemas.microsoft.com/office/drawing/2014/main" id="{63E4111F-7B66-ECE6-0372-B36737B9CECD}"/>
              </a:ext>
            </a:extLst>
          </p:cNvPr>
          <p:cNvGrpSpPr/>
          <p:nvPr/>
        </p:nvGrpSpPr>
        <p:grpSpPr>
          <a:xfrm>
            <a:off x="649836" y="2231042"/>
            <a:ext cx="5399993" cy="3545980"/>
            <a:chOff x="649836" y="2231042"/>
            <a:chExt cx="5399993" cy="3545980"/>
          </a:xfrm>
        </p:grpSpPr>
        <p:pic>
          <p:nvPicPr>
            <p:cNvPr id="6" name="Picture 5">
              <a:extLst>
                <a:ext uri="{FF2B5EF4-FFF2-40B4-BE49-F238E27FC236}">
                  <a16:creationId xmlns:a16="http://schemas.microsoft.com/office/drawing/2014/main" id="{5B221A58-B645-A4DD-53C1-AB958626DFDB}"/>
                </a:ext>
              </a:extLst>
            </p:cNvPr>
            <p:cNvPicPr>
              <a:picLocks/>
            </p:cNvPicPr>
            <p:nvPr/>
          </p:nvPicPr>
          <p:blipFill>
            <a:blip r:embed="rId4"/>
            <a:srcRect/>
            <a:stretch/>
          </p:blipFill>
          <p:spPr>
            <a:xfrm>
              <a:off x="649836" y="2231042"/>
              <a:ext cx="5399993" cy="3545980"/>
            </a:xfrm>
            <a:prstGeom prst="rect">
              <a:avLst/>
            </a:prstGeom>
            <a:ln w="28575">
              <a:solidFill>
                <a:srgbClr val="002060"/>
              </a:solidFill>
            </a:ln>
          </p:spPr>
        </p:pic>
        <p:sp>
          <p:nvSpPr>
            <p:cNvPr id="8" name="Rectangle 7">
              <a:extLst>
                <a:ext uri="{FF2B5EF4-FFF2-40B4-BE49-F238E27FC236}">
                  <a16:creationId xmlns:a16="http://schemas.microsoft.com/office/drawing/2014/main" id="{53F8F52D-934B-6DED-C1AF-6B4E6BDE0ACB}"/>
                </a:ext>
              </a:extLst>
            </p:cNvPr>
            <p:cNvSpPr/>
            <p:nvPr/>
          </p:nvSpPr>
          <p:spPr>
            <a:xfrm>
              <a:off x="2915920" y="3826332"/>
              <a:ext cx="2341880" cy="391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CB3D600-519C-DB77-731C-E75A14E96658}"/>
              </a:ext>
            </a:extLst>
          </p:cNvPr>
          <p:cNvSpPr txBox="1"/>
          <p:nvPr/>
        </p:nvSpPr>
        <p:spPr>
          <a:xfrm>
            <a:off x="514721" y="711645"/>
            <a:ext cx="11070217" cy="523220"/>
          </a:xfrm>
          <a:prstGeom prst="rect">
            <a:avLst/>
          </a:prstGeom>
          <a:noFill/>
        </p:spPr>
        <p:txBody>
          <a:bodyPr wrap="square">
            <a:spAutoFit/>
          </a:bodyPr>
          <a:lstStyle/>
          <a:p>
            <a:r>
              <a:rPr lang="en-US" sz="1400" b="1" dirty="0">
                <a:solidFill>
                  <a:srgbClr val="002060"/>
                </a:solidFill>
                <a:latin typeface="Calibri (Body)"/>
              </a:rPr>
              <a:t>Set RSSI - </a:t>
            </a:r>
            <a:r>
              <a:rPr lang="en-US" sz="1400" dirty="0">
                <a:solidFill>
                  <a:srgbClr val="002060"/>
                </a:solidFill>
                <a:latin typeface="Calibri (Body)"/>
              </a:rPr>
              <a:t>After establishing a connection, you will see a row for RSSI below the iBeacon bar, as shown in the figure. Click on any row and enter the desired value. Once you have updated the values, be sure to press the "SAVE" button at the bottom to save the changes on the device.</a:t>
            </a:r>
          </a:p>
        </p:txBody>
      </p:sp>
      <p:grpSp>
        <p:nvGrpSpPr>
          <p:cNvPr id="17" name="Group 16">
            <a:extLst>
              <a:ext uri="{FF2B5EF4-FFF2-40B4-BE49-F238E27FC236}">
                <a16:creationId xmlns:a16="http://schemas.microsoft.com/office/drawing/2014/main" id="{9594CB5B-47BB-21BE-3FBE-CF6BE933BA6F}"/>
              </a:ext>
            </a:extLst>
          </p:cNvPr>
          <p:cNvGrpSpPr/>
          <p:nvPr/>
        </p:nvGrpSpPr>
        <p:grpSpPr>
          <a:xfrm>
            <a:off x="6248823" y="2231042"/>
            <a:ext cx="5399993" cy="3545979"/>
            <a:chOff x="6248823" y="2231042"/>
            <a:chExt cx="5399993" cy="3545979"/>
          </a:xfrm>
        </p:grpSpPr>
        <p:pic>
          <p:nvPicPr>
            <p:cNvPr id="13" name="Picture 12">
              <a:extLst>
                <a:ext uri="{FF2B5EF4-FFF2-40B4-BE49-F238E27FC236}">
                  <a16:creationId xmlns:a16="http://schemas.microsoft.com/office/drawing/2014/main" id="{316F196B-5F66-9B41-1373-3E396AAB366E}"/>
                </a:ext>
              </a:extLst>
            </p:cNvPr>
            <p:cNvPicPr>
              <a:picLocks/>
            </p:cNvPicPr>
            <p:nvPr/>
          </p:nvPicPr>
          <p:blipFill>
            <a:blip r:embed="rId5"/>
            <a:srcRect/>
            <a:stretch/>
          </p:blipFill>
          <p:spPr>
            <a:xfrm>
              <a:off x="6248823" y="2231042"/>
              <a:ext cx="5399993" cy="3545979"/>
            </a:xfrm>
            <a:prstGeom prst="rect">
              <a:avLst/>
            </a:prstGeom>
            <a:ln w="28575">
              <a:solidFill>
                <a:srgbClr val="002060"/>
              </a:solidFill>
            </a:ln>
          </p:spPr>
        </p:pic>
        <p:sp>
          <p:nvSpPr>
            <p:cNvPr id="15" name="Rectangle 14">
              <a:extLst>
                <a:ext uri="{FF2B5EF4-FFF2-40B4-BE49-F238E27FC236}">
                  <a16:creationId xmlns:a16="http://schemas.microsoft.com/office/drawing/2014/main" id="{83F2AD58-70D5-237A-1FAC-DEFA002DA16C}"/>
                </a:ext>
              </a:extLst>
            </p:cNvPr>
            <p:cNvSpPr/>
            <p:nvPr/>
          </p:nvSpPr>
          <p:spPr>
            <a:xfrm>
              <a:off x="8732520" y="4106972"/>
              <a:ext cx="453390" cy="18689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46637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0279-72B9-6B9C-0662-C00D7BB43567}"/>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7D2CBE5-B472-8D44-E47A-C01DCAF7B464}"/>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8438AEE-6DEC-A24F-A116-0F82C529E633}"/>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B661BF04-8BA6-65A8-5594-1F8E2C4BAABE}"/>
              </a:ext>
            </a:extLst>
          </p:cNvPr>
          <p:cNvSpPr>
            <a:spLocks noGrp="1"/>
          </p:cNvSpPr>
          <p:nvPr>
            <p:ph type="title"/>
          </p:nvPr>
        </p:nvSpPr>
        <p:spPr>
          <a:xfrm>
            <a:off x="471948" y="152180"/>
            <a:ext cx="11289333" cy="539915"/>
          </a:xfrm>
        </p:spPr>
        <p:txBody>
          <a:bodyPr>
            <a:normAutofit/>
          </a:bodyPr>
          <a:lstStyle/>
          <a:p>
            <a:pPr algn="ctr"/>
            <a:r>
              <a:rPr lang="en-MY" sz="3200" b="1" dirty="0">
                <a:solidFill>
                  <a:srgbClr val="002060"/>
                </a:solidFill>
                <a:latin typeface="Calibri (Body)"/>
              </a:rPr>
              <a:t>CONFIGURATION - ENERGY SAVING MODE</a:t>
            </a:r>
          </a:p>
        </p:txBody>
      </p:sp>
      <p:grpSp>
        <p:nvGrpSpPr>
          <p:cNvPr id="5" name="Group 4">
            <a:extLst>
              <a:ext uri="{FF2B5EF4-FFF2-40B4-BE49-F238E27FC236}">
                <a16:creationId xmlns:a16="http://schemas.microsoft.com/office/drawing/2014/main" id="{85672603-8B56-C251-7B8D-D275794B111F}"/>
              </a:ext>
            </a:extLst>
          </p:cNvPr>
          <p:cNvGrpSpPr/>
          <p:nvPr/>
        </p:nvGrpSpPr>
        <p:grpSpPr>
          <a:xfrm>
            <a:off x="649834" y="2172873"/>
            <a:ext cx="5411539" cy="3545980"/>
            <a:chOff x="649835" y="2231042"/>
            <a:chExt cx="5411539" cy="3545980"/>
          </a:xfrm>
        </p:grpSpPr>
        <p:pic>
          <p:nvPicPr>
            <p:cNvPr id="8" name="Picture 7">
              <a:extLst>
                <a:ext uri="{FF2B5EF4-FFF2-40B4-BE49-F238E27FC236}">
                  <a16:creationId xmlns:a16="http://schemas.microsoft.com/office/drawing/2014/main" id="{7B1142A9-FC0F-FF0D-171B-ED3E88E11D73}"/>
                </a:ext>
              </a:extLst>
            </p:cNvPr>
            <p:cNvPicPr>
              <a:picLocks/>
            </p:cNvPicPr>
            <p:nvPr/>
          </p:nvPicPr>
          <p:blipFill>
            <a:blip r:embed="rId4"/>
            <a:srcRect/>
            <a:stretch/>
          </p:blipFill>
          <p:spPr>
            <a:xfrm>
              <a:off x="649835" y="2231042"/>
              <a:ext cx="5399995" cy="3545980"/>
            </a:xfrm>
            <a:prstGeom prst="rect">
              <a:avLst/>
            </a:prstGeom>
            <a:ln w="28575">
              <a:solidFill>
                <a:srgbClr val="002060"/>
              </a:solidFill>
            </a:ln>
          </p:spPr>
        </p:pic>
        <p:sp>
          <p:nvSpPr>
            <p:cNvPr id="9" name="Rectangle 8">
              <a:extLst>
                <a:ext uri="{FF2B5EF4-FFF2-40B4-BE49-F238E27FC236}">
                  <a16:creationId xmlns:a16="http://schemas.microsoft.com/office/drawing/2014/main" id="{A9AAF611-7E15-431A-CA28-91DFEEB0C507}"/>
                </a:ext>
              </a:extLst>
            </p:cNvPr>
            <p:cNvSpPr/>
            <p:nvPr/>
          </p:nvSpPr>
          <p:spPr>
            <a:xfrm>
              <a:off x="5289772" y="3589769"/>
              <a:ext cx="771602" cy="2677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AC776F0C-CE1B-B293-2910-6A7E5AEF3858}"/>
              </a:ext>
            </a:extLst>
          </p:cNvPr>
          <p:cNvGrpSpPr/>
          <p:nvPr/>
        </p:nvGrpSpPr>
        <p:grpSpPr>
          <a:xfrm>
            <a:off x="6361286" y="2172872"/>
            <a:ext cx="5399995" cy="3545980"/>
            <a:chOff x="6361287" y="2231042"/>
            <a:chExt cx="5399995" cy="3545979"/>
          </a:xfrm>
        </p:grpSpPr>
        <p:grpSp>
          <p:nvGrpSpPr>
            <p:cNvPr id="13" name="Group 12">
              <a:extLst>
                <a:ext uri="{FF2B5EF4-FFF2-40B4-BE49-F238E27FC236}">
                  <a16:creationId xmlns:a16="http://schemas.microsoft.com/office/drawing/2014/main" id="{0F20F663-A8C3-0A01-CDA4-15268F0C63C6}"/>
                </a:ext>
              </a:extLst>
            </p:cNvPr>
            <p:cNvGrpSpPr/>
            <p:nvPr/>
          </p:nvGrpSpPr>
          <p:grpSpPr>
            <a:xfrm>
              <a:off x="6361287" y="2231042"/>
              <a:ext cx="5399995" cy="3545979"/>
              <a:chOff x="649835" y="2231042"/>
              <a:chExt cx="5399995" cy="3545979"/>
            </a:xfrm>
          </p:grpSpPr>
          <p:pic>
            <p:nvPicPr>
              <p:cNvPr id="16" name="Picture 15">
                <a:extLst>
                  <a:ext uri="{FF2B5EF4-FFF2-40B4-BE49-F238E27FC236}">
                    <a16:creationId xmlns:a16="http://schemas.microsoft.com/office/drawing/2014/main" id="{D58100B0-A959-F698-95FF-ED0A8EE5A88F}"/>
                  </a:ext>
                </a:extLst>
              </p:cNvPr>
              <p:cNvPicPr>
                <a:picLocks/>
              </p:cNvPicPr>
              <p:nvPr/>
            </p:nvPicPr>
            <p:blipFill>
              <a:blip r:embed="rId5"/>
              <a:srcRect/>
              <a:stretch/>
            </p:blipFill>
            <p:spPr>
              <a:xfrm>
                <a:off x="649835" y="2231042"/>
                <a:ext cx="5399995" cy="3545979"/>
              </a:xfrm>
              <a:prstGeom prst="rect">
                <a:avLst/>
              </a:prstGeom>
              <a:ln w="28575">
                <a:solidFill>
                  <a:srgbClr val="002060"/>
                </a:solidFill>
              </a:ln>
            </p:spPr>
          </p:pic>
          <p:sp>
            <p:nvSpPr>
              <p:cNvPr id="17" name="Rectangle 16">
                <a:extLst>
                  <a:ext uri="{FF2B5EF4-FFF2-40B4-BE49-F238E27FC236}">
                    <a16:creationId xmlns:a16="http://schemas.microsoft.com/office/drawing/2014/main" id="{DD8B7DE0-ED52-99C8-4FBA-82563678980C}"/>
                  </a:ext>
                </a:extLst>
              </p:cNvPr>
              <p:cNvSpPr/>
              <p:nvPr/>
            </p:nvSpPr>
            <p:spPr>
              <a:xfrm>
                <a:off x="2883910" y="2788920"/>
                <a:ext cx="2375844" cy="3886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3B2A08FF-90A6-EE93-C5C8-91880E7A76EE}"/>
                </a:ext>
              </a:extLst>
            </p:cNvPr>
            <p:cNvSpPr/>
            <p:nvPr/>
          </p:nvSpPr>
          <p:spPr>
            <a:xfrm>
              <a:off x="9514840" y="3222624"/>
              <a:ext cx="605790" cy="1409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D7A905F8-2332-E983-4F98-BD354182CC3A}"/>
              </a:ext>
            </a:extLst>
          </p:cNvPr>
          <p:cNvSpPr txBox="1"/>
          <p:nvPr/>
        </p:nvSpPr>
        <p:spPr>
          <a:xfrm>
            <a:off x="649834" y="694098"/>
            <a:ext cx="11111447" cy="738664"/>
          </a:xfrm>
          <a:prstGeom prst="rect">
            <a:avLst/>
          </a:prstGeom>
          <a:noFill/>
        </p:spPr>
        <p:txBody>
          <a:bodyPr wrap="square">
            <a:spAutoFit/>
          </a:bodyPr>
          <a:lstStyle/>
          <a:p>
            <a:r>
              <a:rPr lang="en-US" sz="1400" b="1" dirty="0">
                <a:solidFill>
                  <a:srgbClr val="002060"/>
                </a:solidFill>
                <a:latin typeface="Calibri (Body)"/>
              </a:rPr>
              <a:t>Enable Energy Saving Mode - </a:t>
            </a:r>
            <a:r>
              <a:rPr lang="en-US" sz="1400" dirty="0">
                <a:solidFill>
                  <a:srgbClr val="002060"/>
                </a:solidFill>
                <a:latin typeface="Calibri (Body)"/>
              </a:rPr>
              <a:t>Users can specify a duration for energy savings by adjusting the advertisement interval. To activate this feature, touch the row labelled "Energy Saving Start/End Time" and set your desired times. After modifying the values, make sure to press the SAVE button at the bottom to store the changes on the device.</a:t>
            </a:r>
          </a:p>
        </p:txBody>
      </p:sp>
    </p:spTree>
    <p:extLst>
      <p:ext uri="{BB962C8B-B14F-4D97-AF65-F5344CB8AC3E}">
        <p14:creationId xmlns:p14="http://schemas.microsoft.com/office/powerpoint/2010/main" val="2953530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5E646-B6CF-84B4-D462-E23431182556}"/>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78B8737-9CF1-CF00-6199-03C071CE4045}"/>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63C97EA-9D15-3173-C79B-FBB77D777580}"/>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5" name="TextBox 4">
            <a:extLst>
              <a:ext uri="{FF2B5EF4-FFF2-40B4-BE49-F238E27FC236}">
                <a16:creationId xmlns:a16="http://schemas.microsoft.com/office/drawing/2014/main" id="{3301561E-F840-5193-846E-6308AB304D9B}"/>
              </a:ext>
            </a:extLst>
          </p:cNvPr>
          <p:cNvSpPr txBox="1"/>
          <p:nvPr/>
        </p:nvSpPr>
        <p:spPr>
          <a:xfrm>
            <a:off x="6222767" y="3254053"/>
            <a:ext cx="5399993" cy="1600438"/>
          </a:xfrm>
          <a:prstGeom prst="rect">
            <a:avLst/>
          </a:prstGeom>
          <a:solidFill>
            <a:srgbClr val="002060"/>
          </a:solidFill>
        </p:spPr>
        <p:txBody>
          <a:bodyPr wrap="square" rtlCol="0">
            <a:spAutoFit/>
          </a:bodyPr>
          <a:lstStyle>
            <a:defPPr>
              <a:defRPr lang="en-US"/>
            </a:defPPr>
            <a:lvl1pPr marL="342900" indent="-342900" algn="just">
              <a:buAutoNum type="arabicPeriod"/>
              <a:defRPr sz="1600" b="1">
                <a:solidFill>
                  <a:schemeClr val="bg1"/>
                </a:solidFill>
                <a:latin typeface="+mj-lt"/>
              </a:defRPr>
            </a:lvl1pPr>
          </a:lstStyle>
          <a:p>
            <a:pPr marL="0" indent="0">
              <a:buNone/>
            </a:pPr>
            <a:r>
              <a:rPr lang="en-US" sz="1400" dirty="0">
                <a:latin typeface="Calibri (Body)"/>
              </a:rPr>
              <a:t>Disable Energy Saving Mode</a:t>
            </a:r>
          </a:p>
          <a:p>
            <a:pPr marL="0" indent="0">
              <a:buNone/>
            </a:pPr>
            <a:endParaRPr lang="en-US" sz="1400" b="0" dirty="0">
              <a:latin typeface="Calibri (Body)"/>
            </a:endParaRPr>
          </a:p>
          <a:p>
            <a:pPr marL="0" indent="0">
              <a:buNone/>
            </a:pPr>
            <a:r>
              <a:rPr lang="en-US" sz="1400" b="0" dirty="0">
                <a:latin typeface="Calibri (Body)"/>
              </a:rPr>
              <a:t>Users can turn off energy-saving mode by tapping "Disable Energy Saving," as shown in the image.</a:t>
            </a:r>
          </a:p>
          <a:p>
            <a:pPr marL="0" indent="0">
              <a:buNone/>
            </a:pPr>
            <a:endParaRPr lang="en-US" sz="1400" b="0" dirty="0">
              <a:latin typeface="Calibri (Body)"/>
            </a:endParaRPr>
          </a:p>
          <a:p>
            <a:pPr marL="0" indent="0">
              <a:buNone/>
            </a:pPr>
            <a:r>
              <a:rPr lang="en-US" sz="1400" b="0" dirty="0">
                <a:latin typeface="Calibri (Body)"/>
              </a:rPr>
              <a:t>After modifying the values, click the SAVE button at the bottom to store them on the device.</a:t>
            </a:r>
          </a:p>
        </p:txBody>
      </p:sp>
      <p:grpSp>
        <p:nvGrpSpPr>
          <p:cNvPr id="3" name="Group 2">
            <a:extLst>
              <a:ext uri="{FF2B5EF4-FFF2-40B4-BE49-F238E27FC236}">
                <a16:creationId xmlns:a16="http://schemas.microsoft.com/office/drawing/2014/main" id="{10373374-E4D7-76E3-265A-9671FEE5F489}"/>
              </a:ext>
            </a:extLst>
          </p:cNvPr>
          <p:cNvGrpSpPr/>
          <p:nvPr/>
        </p:nvGrpSpPr>
        <p:grpSpPr>
          <a:xfrm>
            <a:off x="569240" y="2281282"/>
            <a:ext cx="5399993" cy="3545980"/>
            <a:chOff x="659996" y="2281282"/>
            <a:chExt cx="5399993" cy="3545980"/>
          </a:xfrm>
        </p:grpSpPr>
        <p:pic>
          <p:nvPicPr>
            <p:cNvPr id="4" name="Picture 3">
              <a:extLst>
                <a:ext uri="{FF2B5EF4-FFF2-40B4-BE49-F238E27FC236}">
                  <a16:creationId xmlns:a16="http://schemas.microsoft.com/office/drawing/2014/main" id="{AAAD8A63-0E1F-15B2-4DF0-A27F892BC20E}"/>
                </a:ext>
              </a:extLst>
            </p:cNvPr>
            <p:cNvPicPr>
              <a:picLocks/>
            </p:cNvPicPr>
            <p:nvPr/>
          </p:nvPicPr>
          <p:blipFill>
            <a:blip r:embed="rId4"/>
            <a:srcRect/>
            <a:stretch/>
          </p:blipFill>
          <p:spPr>
            <a:xfrm>
              <a:off x="659996" y="2281282"/>
              <a:ext cx="5399993" cy="3545980"/>
            </a:xfrm>
            <a:prstGeom prst="rect">
              <a:avLst/>
            </a:prstGeom>
            <a:ln w="28575">
              <a:solidFill>
                <a:srgbClr val="002060"/>
              </a:solidFill>
            </a:ln>
          </p:spPr>
        </p:pic>
        <p:sp>
          <p:nvSpPr>
            <p:cNvPr id="6" name="Rectangle 5">
              <a:extLst>
                <a:ext uri="{FF2B5EF4-FFF2-40B4-BE49-F238E27FC236}">
                  <a16:creationId xmlns:a16="http://schemas.microsoft.com/office/drawing/2014/main" id="{02BC3431-0DE3-CB93-ADF5-E357D82317F3}"/>
                </a:ext>
              </a:extLst>
            </p:cNvPr>
            <p:cNvSpPr/>
            <p:nvPr/>
          </p:nvSpPr>
          <p:spPr>
            <a:xfrm>
              <a:off x="4380452" y="2589009"/>
              <a:ext cx="917988" cy="22452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41758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0CCEB-E39A-1ECF-00FD-A29D0B1D884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6DF7420-0FBB-22EB-2454-577AD62256E2}"/>
              </a:ext>
            </a:extLst>
          </p:cNvPr>
          <p:cNvPicPr>
            <a:picLocks noChangeAspect="1"/>
          </p:cNvPicPr>
          <p:nvPr/>
        </p:nvPicPr>
        <p:blipFill>
          <a:blip r:embed="rId3"/>
          <a:stretch>
            <a:fillRect/>
          </a:stretch>
        </p:blipFill>
        <p:spPr>
          <a:xfrm>
            <a:off x="0" y="-41096"/>
            <a:ext cx="12192000" cy="6858000"/>
          </a:xfrm>
          <a:prstGeom prst="rect">
            <a:avLst/>
          </a:prstGeom>
        </p:spPr>
      </p:pic>
      <p:sp>
        <p:nvSpPr>
          <p:cNvPr id="11" name="TextBox 10">
            <a:extLst>
              <a:ext uri="{FF2B5EF4-FFF2-40B4-BE49-F238E27FC236}">
                <a16:creationId xmlns:a16="http://schemas.microsoft.com/office/drawing/2014/main" id="{99744976-3C0E-4190-2E09-E0202A5F1610}"/>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44A6E848-628C-043C-E733-A16EDAA88B92}"/>
              </a:ext>
            </a:extLst>
          </p:cNvPr>
          <p:cNvSpPr>
            <a:spLocks noGrp="1"/>
          </p:cNvSpPr>
          <p:nvPr>
            <p:ph type="title"/>
          </p:nvPr>
        </p:nvSpPr>
        <p:spPr>
          <a:xfrm>
            <a:off x="471948" y="152180"/>
            <a:ext cx="11266164" cy="539915"/>
          </a:xfrm>
        </p:spPr>
        <p:txBody>
          <a:bodyPr>
            <a:normAutofit/>
          </a:bodyPr>
          <a:lstStyle/>
          <a:p>
            <a:pPr algn="ctr"/>
            <a:r>
              <a:rPr lang="en-MY" sz="3200" b="1" dirty="0">
                <a:solidFill>
                  <a:srgbClr val="002060"/>
                </a:solidFill>
                <a:latin typeface="Calibri (Body)"/>
              </a:rPr>
              <a:t>CONFIGURATION – DFU(DIRECT FIRMWARE UPDATE)</a:t>
            </a:r>
          </a:p>
        </p:txBody>
      </p:sp>
      <p:sp>
        <p:nvSpPr>
          <p:cNvPr id="54" name="TextBox 53">
            <a:extLst>
              <a:ext uri="{FF2B5EF4-FFF2-40B4-BE49-F238E27FC236}">
                <a16:creationId xmlns:a16="http://schemas.microsoft.com/office/drawing/2014/main" id="{EBDE37D7-6B05-FD11-87C9-819982DB0A19}"/>
              </a:ext>
            </a:extLst>
          </p:cNvPr>
          <p:cNvSpPr txBox="1"/>
          <p:nvPr/>
        </p:nvSpPr>
        <p:spPr>
          <a:xfrm>
            <a:off x="572756" y="757451"/>
            <a:ext cx="11165356" cy="480131"/>
          </a:xfrm>
          <a:prstGeom prst="rect">
            <a:avLst/>
          </a:prstGeom>
          <a:noFill/>
        </p:spPr>
        <p:txBody>
          <a:bodyPr wrap="square">
            <a:spAutoFit/>
          </a:bodyPr>
          <a:lstStyle/>
          <a:p>
            <a:pPr algn="just">
              <a:lnSpc>
                <a:spcPct val="90000"/>
              </a:lnSpc>
              <a:spcBef>
                <a:spcPts val="1000"/>
              </a:spcBef>
            </a:pPr>
            <a:r>
              <a:rPr lang="en-US" sz="1400" b="1" dirty="0">
                <a:solidFill>
                  <a:srgbClr val="002060"/>
                </a:solidFill>
                <a:latin typeface="Calibri (Body)"/>
              </a:rPr>
              <a:t>DFU (Direct Firmware Update) </a:t>
            </a:r>
            <a:r>
              <a:rPr lang="en-US" sz="1400" dirty="0">
                <a:solidFill>
                  <a:srgbClr val="002060"/>
                </a:solidFill>
                <a:latin typeface="Calibri (Body)"/>
              </a:rPr>
              <a:t>- The Smart device's DFU can be initiated by clicking the Update DFU button, as illustrated in the image. If the device already has the latest firmware, no DFU flag will be displayed.</a:t>
            </a:r>
          </a:p>
        </p:txBody>
      </p:sp>
      <p:grpSp>
        <p:nvGrpSpPr>
          <p:cNvPr id="10" name="Group 9">
            <a:extLst>
              <a:ext uri="{FF2B5EF4-FFF2-40B4-BE49-F238E27FC236}">
                <a16:creationId xmlns:a16="http://schemas.microsoft.com/office/drawing/2014/main" id="{31CB764D-4FE7-4963-F548-7354CB40B3BE}"/>
              </a:ext>
            </a:extLst>
          </p:cNvPr>
          <p:cNvGrpSpPr/>
          <p:nvPr/>
        </p:nvGrpSpPr>
        <p:grpSpPr>
          <a:xfrm>
            <a:off x="649835" y="2241090"/>
            <a:ext cx="5399995" cy="3545981"/>
            <a:chOff x="649835" y="2231042"/>
            <a:chExt cx="5399995" cy="3545981"/>
          </a:xfrm>
        </p:grpSpPr>
        <p:pic>
          <p:nvPicPr>
            <p:cNvPr id="12" name="Picture 11">
              <a:extLst>
                <a:ext uri="{FF2B5EF4-FFF2-40B4-BE49-F238E27FC236}">
                  <a16:creationId xmlns:a16="http://schemas.microsoft.com/office/drawing/2014/main" id="{09C7ED14-923A-557D-2B3F-4EC7CA8E71C2}"/>
                </a:ext>
              </a:extLst>
            </p:cNvPr>
            <p:cNvPicPr>
              <a:picLocks/>
            </p:cNvPicPr>
            <p:nvPr/>
          </p:nvPicPr>
          <p:blipFill>
            <a:blip r:embed="rId4"/>
            <a:srcRect/>
            <a:stretch/>
          </p:blipFill>
          <p:spPr>
            <a:xfrm>
              <a:off x="649835" y="2231042"/>
              <a:ext cx="5399995" cy="3545981"/>
            </a:xfrm>
            <a:prstGeom prst="rect">
              <a:avLst/>
            </a:prstGeom>
            <a:ln w="28575">
              <a:solidFill>
                <a:srgbClr val="002060"/>
              </a:solidFill>
            </a:ln>
          </p:spPr>
        </p:pic>
        <p:sp>
          <p:nvSpPr>
            <p:cNvPr id="13" name="Rectangle 12">
              <a:extLst>
                <a:ext uri="{FF2B5EF4-FFF2-40B4-BE49-F238E27FC236}">
                  <a16:creationId xmlns:a16="http://schemas.microsoft.com/office/drawing/2014/main" id="{C8C5C1CA-9EDE-8D96-A51C-151B5EDD4B06}"/>
                </a:ext>
              </a:extLst>
            </p:cNvPr>
            <p:cNvSpPr/>
            <p:nvPr/>
          </p:nvSpPr>
          <p:spPr>
            <a:xfrm>
              <a:off x="4570215" y="3373430"/>
              <a:ext cx="1133355" cy="2677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7A8CA38A-48FF-2462-0608-18DAFECE44EC}"/>
              </a:ext>
            </a:extLst>
          </p:cNvPr>
          <p:cNvGrpSpPr/>
          <p:nvPr/>
        </p:nvGrpSpPr>
        <p:grpSpPr>
          <a:xfrm>
            <a:off x="6338117" y="2241090"/>
            <a:ext cx="5399995" cy="3545980"/>
            <a:chOff x="649835" y="2231042"/>
            <a:chExt cx="5399995" cy="3545980"/>
          </a:xfrm>
        </p:grpSpPr>
        <p:pic>
          <p:nvPicPr>
            <p:cNvPr id="15" name="Picture 14">
              <a:extLst>
                <a:ext uri="{FF2B5EF4-FFF2-40B4-BE49-F238E27FC236}">
                  <a16:creationId xmlns:a16="http://schemas.microsoft.com/office/drawing/2014/main" id="{947345A8-C183-6AA6-5F0F-5B7A98088F01}"/>
                </a:ext>
              </a:extLst>
            </p:cNvPr>
            <p:cNvPicPr>
              <a:picLocks/>
            </p:cNvPicPr>
            <p:nvPr/>
          </p:nvPicPr>
          <p:blipFill>
            <a:blip r:embed="rId5"/>
            <a:srcRect/>
            <a:stretch/>
          </p:blipFill>
          <p:spPr>
            <a:xfrm>
              <a:off x="649835" y="2231042"/>
              <a:ext cx="5399995" cy="3545980"/>
            </a:xfrm>
            <a:prstGeom prst="rect">
              <a:avLst/>
            </a:prstGeom>
            <a:ln w="28575">
              <a:solidFill>
                <a:srgbClr val="002060"/>
              </a:solidFill>
            </a:ln>
          </p:spPr>
        </p:pic>
        <p:sp>
          <p:nvSpPr>
            <p:cNvPr id="16" name="Rectangle 15">
              <a:extLst>
                <a:ext uri="{FF2B5EF4-FFF2-40B4-BE49-F238E27FC236}">
                  <a16:creationId xmlns:a16="http://schemas.microsoft.com/office/drawing/2014/main" id="{506CC62C-D6F6-BEC8-8E11-352753C2074A}"/>
                </a:ext>
              </a:extLst>
            </p:cNvPr>
            <p:cNvSpPr/>
            <p:nvPr/>
          </p:nvSpPr>
          <p:spPr>
            <a:xfrm>
              <a:off x="649835" y="3223260"/>
              <a:ext cx="2965903" cy="1501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5080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FD2D9-C3D5-1E89-C7DF-72653C18D5F3}"/>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E56864B-5E99-EB3A-4935-DEE0039A2C51}"/>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D59DE3A-6F01-8703-DD00-EB1B0E956DB2}"/>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54" name="TextBox 53">
            <a:extLst>
              <a:ext uri="{FF2B5EF4-FFF2-40B4-BE49-F238E27FC236}">
                <a16:creationId xmlns:a16="http://schemas.microsoft.com/office/drawing/2014/main" id="{247C1F67-73DE-B717-C325-F0247FB9C6AB}"/>
              </a:ext>
            </a:extLst>
          </p:cNvPr>
          <p:cNvSpPr txBox="1"/>
          <p:nvPr/>
        </p:nvSpPr>
        <p:spPr>
          <a:xfrm>
            <a:off x="649835" y="710125"/>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After completing the DFU update, users will see the DFU Upgrade Process. Once the DFU process is successfully finished, they can view the upgraded firmware version of the smart device.</a:t>
            </a:r>
          </a:p>
        </p:txBody>
      </p:sp>
      <p:grpSp>
        <p:nvGrpSpPr>
          <p:cNvPr id="3" name="Group 2">
            <a:extLst>
              <a:ext uri="{FF2B5EF4-FFF2-40B4-BE49-F238E27FC236}">
                <a16:creationId xmlns:a16="http://schemas.microsoft.com/office/drawing/2014/main" id="{49AC3BC2-6312-BDED-65AD-8A379B1F07B6}"/>
              </a:ext>
            </a:extLst>
          </p:cNvPr>
          <p:cNvGrpSpPr/>
          <p:nvPr/>
        </p:nvGrpSpPr>
        <p:grpSpPr>
          <a:xfrm>
            <a:off x="649835" y="2251138"/>
            <a:ext cx="5399995" cy="3545980"/>
            <a:chOff x="649835" y="2231042"/>
            <a:chExt cx="5399995" cy="3545980"/>
          </a:xfrm>
        </p:grpSpPr>
        <p:pic>
          <p:nvPicPr>
            <p:cNvPr id="4" name="Picture 3">
              <a:extLst>
                <a:ext uri="{FF2B5EF4-FFF2-40B4-BE49-F238E27FC236}">
                  <a16:creationId xmlns:a16="http://schemas.microsoft.com/office/drawing/2014/main" id="{23F76194-443F-0456-2B33-E0A3E74E054E}"/>
                </a:ext>
              </a:extLst>
            </p:cNvPr>
            <p:cNvPicPr>
              <a:picLocks/>
            </p:cNvPicPr>
            <p:nvPr/>
          </p:nvPicPr>
          <p:blipFill>
            <a:blip r:embed="rId4"/>
            <a:srcRect/>
            <a:stretch/>
          </p:blipFill>
          <p:spPr>
            <a:xfrm>
              <a:off x="649835" y="2231042"/>
              <a:ext cx="5399995" cy="3545980"/>
            </a:xfrm>
            <a:prstGeom prst="rect">
              <a:avLst/>
            </a:prstGeom>
            <a:ln w="28575">
              <a:solidFill>
                <a:srgbClr val="002060"/>
              </a:solidFill>
            </a:ln>
          </p:spPr>
        </p:pic>
        <p:sp>
          <p:nvSpPr>
            <p:cNvPr id="5" name="Rectangle 4">
              <a:extLst>
                <a:ext uri="{FF2B5EF4-FFF2-40B4-BE49-F238E27FC236}">
                  <a16:creationId xmlns:a16="http://schemas.microsoft.com/office/drawing/2014/main" id="{0FFF326F-5C7E-1A62-F893-D435D46537C8}"/>
                </a:ext>
              </a:extLst>
            </p:cNvPr>
            <p:cNvSpPr/>
            <p:nvPr/>
          </p:nvSpPr>
          <p:spPr>
            <a:xfrm>
              <a:off x="3188676" y="4149090"/>
              <a:ext cx="339383" cy="16764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F33EE4A5-BA75-646B-FF69-93B7DEBE2287}"/>
              </a:ext>
            </a:extLst>
          </p:cNvPr>
          <p:cNvGrpSpPr/>
          <p:nvPr/>
        </p:nvGrpSpPr>
        <p:grpSpPr>
          <a:xfrm>
            <a:off x="6338118" y="2251138"/>
            <a:ext cx="5399993" cy="3545980"/>
            <a:chOff x="649836" y="2231042"/>
            <a:chExt cx="5399993" cy="3545980"/>
          </a:xfrm>
        </p:grpSpPr>
        <p:pic>
          <p:nvPicPr>
            <p:cNvPr id="7" name="Picture 6">
              <a:extLst>
                <a:ext uri="{FF2B5EF4-FFF2-40B4-BE49-F238E27FC236}">
                  <a16:creationId xmlns:a16="http://schemas.microsoft.com/office/drawing/2014/main" id="{AF1297D2-E0E0-BF90-A8B4-1005573C842F}"/>
                </a:ext>
              </a:extLst>
            </p:cNvPr>
            <p:cNvPicPr>
              <a:picLocks/>
            </p:cNvPicPr>
            <p:nvPr/>
          </p:nvPicPr>
          <p:blipFill>
            <a:blip r:embed="rId5"/>
            <a:srcRect/>
            <a:stretch/>
          </p:blipFill>
          <p:spPr>
            <a:xfrm>
              <a:off x="649836" y="2231042"/>
              <a:ext cx="5399993" cy="3545980"/>
            </a:xfrm>
            <a:prstGeom prst="rect">
              <a:avLst/>
            </a:prstGeom>
            <a:ln w="28575">
              <a:solidFill>
                <a:srgbClr val="002060"/>
              </a:solidFill>
            </a:ln>
          </p:spPr>
        </p:pic>
        <p:sp>
          <p:nvSpPr>
            <p:cNvPr id="8" name="Rectangle 7">
              <a:extLst>
                <a:ext uri="{FF2B5EF4-FFF2-40B4-BE49-F238E27FC236}">
                  <a16:creationId xmlns:a16="http://schemas.microsoft.com/office/drawing/2014/main" id="{D9977AA3-0E11-EC43-67FB-1B81A8AE818C}"/>
                </a:ext>
              </a:extLst>
            </p:cNvPr>
            <p:cNvSpPr/>
            <p:nvPr/>
          </p:nvSpPr>
          <p:spPr>
            <a:xfrm>
              <a:off x="4227878" y="3383280"/>
              <a:ext cx="1821951" cy="24638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7634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5" name="Title 1">
            <a:extLst>
              <a:ext uri="{FF2B5EF4-FFF2-40B4-BE49-F238E27FC236}">
                <a16:creationId xmlns:a16="http://schemas.microsoft.com/office/drawing/2014/main" id="{643C48A9-C6D6-EB0A-E89A-6A5AC52D55EA}"/>
              </a:ext>
            </a:extLst>
          </p:cNvPr>
          <p:cNvSpPr>
            <a:spLocks noGrp="1"/>
          </p:cNvSpPr>
          <p:nvPr>
            <p:ph type="title"/>
          </p:nvPr>
        </p:nvSpPr>
        <p:spPr>
          <a:xfrm>
            <a:off x="422788" y="152180"/>
            <a:ext cx="11296481" cy="539915"/>
          </a:xfrm>
        </p:spPr>
        <p:txBody>
          <a:bodyPr>
            <a:normAutofit/>
          </a:bodyPr>
          <a:lstStyle/>
          <a:p>
            <a:pPr algn="ctr"/>
            <a:r>
              <a:rPr lang="en-MY" sz="3200" b="1" dirty="0">
                <a:solidFill>
                  <a:srgbClr val="002060"/>
                </a:solidFill>
                <a:latin typeface="+mn-lt"/>
              </a:rPr>
              <a:t>APPLICATION PERMISSION</a:t>
            </a:r>
          </a:p>
        </p:txBody>
      </p:sp>
      <p:sp>
        <p:nvSpPr>
          <p:cNvPr id="6" name="Content Placeholder 2">
            <a:extLst>
              <a:ext uri="{FF2B5EF4-FFF2-40B4-BE49-F238E27FC236}">
                <a16:creationId xmlns:a16="http://schemas.microsoft.com/office/drawing/2014/main" id="{3F8A5E22-78E1-B5D6-1950-EA5B2617E1CC}"/>
              </a:ext>
            </a:extLst>
          </p:cNvPr>
          <p:cNvSpPr>
            <a:spLocks noGrp="1"/>
          </p:cNvSpPr>
          <p:nvPr>
            <p:ph idx="1"/>
          </p:nvPr>
        </p:nvSpPr>
        <p:spPr>
          <a:xfrm>
            <a:off x="502419" y="692096"/>
            <a:ext cx="11083330" cy="1257284"/>
          </a:xfrm>
        </p:spPr>
        <p:txBody>
          <a:bodyPr>
            <a:normAutofit/>
          </a:bodyPr>
          <a:lstStyle/>
          <a:p>
            <a:pPr marL="0" indent="0" algn="just">
              <a:buNone/>
            </a:pPr>
            <a:r>
              <a:rPr lang="en-US" sz="1400" dirty="0">
                <a:solidFill>
                  <a:srgbClr val="002060"/>
                </a:solidFill>
              </a:rPr>
              <a:t>After initial installation and launch, the application will request permissions to access the camera, files and media, location, and nearby devices. These permissions need to be allowed. </a:t>
            </a:r>
          </a:p>
          <a:p>
            <a:pPr marL="0" indent="0" algn="just">
              <a:buNone/>
            </a:pPr>
            <a:r>
              <a:rPr lang="en-US" sz="1400" b="1" dirty="0">
                <a:solidFill>
                  <a:srgbClr val="002060"/>
                </a:solidFill>
              </a:rPr>
              <a:t>Choose Server</a:t>
            </a:r>
            <a:r>
              <a:rPr lang="en-US" sz="1400" dirty="0">
                <a:solidFill>
                  <a:srgbClr val="002060"/>
                </a:solidFill>
              </a:rPr>
              <a:t>: The server designated for ATOS Codex should be used for CCH. A different server must be selected to serve other customers and for QA purposes.</a:t>
            </a:r>
          </a:p>
        </p:txBody>
      </p:sp>
      <p:sp>
        <p:nvSpPr>
          <p:cNvPr id="3" name="TextBox 2">
            <a:extLst>
              <a:ext uri="{FF2B5EF4-FFF2-40B4-BE49-F238E27FC236}">
                <a16:creationId xmlns:a16="http://schemas.microsoft.com/office/drawing/2014/main" id="{308D380A-B8B7-6ABF-601E-C9205D5574F7}"/>
              </a:ext>
            </a:extLst>
          </p:cNvPr>
          <p:cNvSpPr txBox="1"/>
          <p:nvPr/>
        </p:nvSpPr>
        <p:spPr>
          <a:xfrm>
            <a:off x="6289584" y="3600368"/>
            <a:ext cx="5296165" cy="1027141"/>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latin typeface="+mn-lt"/>
              </a:rPr>
              <a:t>LOCATION PERMISSION</a:t>
            </a:r>
          </a:p>
          <a:p>
            <a:pPr marL="285744" indent="-285744" algn="l">
              <a:lnSpc>
                <a:spcPct val="150000"/>
              </a:lnSpc>
              <a:buFont typeface="Wingdings" panose="05000000000000000000" pitchFamily="2" charset="2"/>
              <a:buChar char="§"/>
            </a:pPr>
            <a:r>
              <a:rPr lang="en-US" b="0" dirty="0">
                <a:latin typeface="+mn-lt"/>
              </a:rPr>
              <a:t>For Location (so beacons can be found) - </a:t>
            </a:r>
            <a:r>
              <a:rPr lang="en-US" dirty="0">
                <a:latin typeface="+mn-lt"/>
              </a:rPr>
              <a:t>Choose Allow While Using for iOS OS 15 and Above.</a:t>
            </a:r>
          </a:p>
        </p:txBody>
      </p:sp>
      <p:pic>
        <p:nvPicPr>
          <p:cNvPr id="8" name="Picture 7">
            <a:extLst>
              <a:ext uri="{FF2B5EF4-FFF2-40B4-BE49-F238E27FC236}">
                <a16:creationId xmlns:a16="http://schemas.microsoft.com/office/drawing/2014/main" id="{5CA8D664-7AC4-419F-2439-2536178B2BCC}"/>
              </a:ext>
            </a:extLst>
          </p:cNvPr>
          <p:cNvPicPr>
            <a:picLocks/>
          </p:cNvPicPr>
          <p:nvPr/>
        </p:nvPicPr>
        <p:blipFill>
          <a:blip r:embed="rId4"/>
          <a:srcRect/>
          <a:stretch/>
        </p:blipFill>
        <p:spPr>
          <a:xfrm>
            <a:off x="502419" y="2340948"/>
            <a:ext cx="5399999" cy="3545983"/>
          </a:xfrm>
          <a:prstGeom prst="rect">
            <a:avLst/>
          </a:prstGeom>
          <a:ln w="28575">
            <a:solidFill>
              <a:srgbClr val="002060"/>
            </a:solidFill>
          </a:ln>
        </p:spPr>
      </p:pic>
    </p:spTree>
    <p:extLst>
      <p:ext uri="{BB962C8B-B14F-4D97-AF65-F5344CB8AC3E}">
        <p14:creationId xmlns:p14="http://schemas.microsoft.com/office/powerpoint/2010/main" val="3907613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8B5B1-9803-4F99-AAA5-175BAE8FA5F3}"/>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CDC1E50-696F-243A-5E90-5616CEF63E3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F939A85-9DB1-6A0A-829F-737E15CF0E5D}"/>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54" name="TextBox 53">
            <a:extLst>
              <a:ext uri="{FF2B5EF4-FFF2-40B4-BE49-F238E27FC236}">
                <a16:creationId xmlns:a16="http://schemas.microsoft.com/office/drawing/2014/main" id="{270635F8-7D47-5491-178E-A75930DAE587}"/>
              </a:ext>
            </a:extLst>
          </p:cNvPr>
          <p:cNvSpPr txBox="1"/>
          <p:nvPr/>
        </p:nvSpPr>
        <p:spPr>
          <a:xfrm>
            <a:off x="503265" y="616632"/>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All SmartTag 3G, SmartTag 4G V2, and SmartTag 5G V3 devices assigned to a user can be viewed on the configuration screen. Devices with firmware versions less than or equal to a certain threshold will show an action button for firmware upgrades.</a:t>
            </a:r>
          </a:p>
        </p:txBody>
      </p:sp>
      <p:sp>
        <p:nvSpPr>
          <p:cNvPr id="7" name="TextBox 6">
            <a:extLst>
              <a:ext uri="{FF2B5EF4-FFF2-40B4-BE49-F238E27FC236}">
                <a16:creationId xmlns:a16="http://schemas.microsoft.com/office/drawing/2014/main" id="{88D3373A-7748-6286-018A-EC32FD2657BC}"/>
              </a:ext>
            </a:extLst>
          </p:cNvPr>
          <p:cNvSpPr txBox="1"/>
          <p:nvPr/>
        </p:nvSpPr>
        <p:spPr>
          <a:xfrm>
            <a:off x="6142172" y="3590303"/>
            <a:ext cx="5399995" cy="1028423"/>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nSpc>
                <a:spcPct val="150000"/>
              </a:lnSpc>
            </a:pPr>
            <a:r>
              <a:rPr lang="en-US" b="0" dirty="0">
                <a:latin typeface="Calibri (Body)"/>
              </a:rPr>
              <a:t>To begin the firmware upgrade, please tap the button. It is recommended that you remain near the device and stay still during this process.</a:t>
            </a:r>
          </a:p>
        </p:txBody>
      </p:sp>
      <p:grpSp>
        <p:nvGrpSpPr>
          <p:cNvPr id="9" name="Group 8">
            <a:extLst>
              <a:ext uri="{FF2B5EF4-FFF2-40B4-BE49-F238E27FC236}">
                <a16:creationId xmlns:a16="http://schemas.microsoft.com/office/drawing/2014/main" id="{D0C6492E-984C-AD8B-5B76-0038A86367C2}"/>
              </a:ext>
            </a:extLst>
          </p:cNvPr>
          <p:cNvGrpSpPr/>
          <p:nvPr/>
        </p:nvGrpSpPr>
        <p:grpSpPr>
          <a:xfrm>
            <a:off x="649835" y="2331525"/>
            <a:ext cx="5399995" cy="3545980"/>
            <a:chOff x="649835" y="2231042"/>
            <a:chExt cx="5399995" cy="3545980"/>
          </a:xfrm>
        </p:grpSpPr>
        <p:pic>
          <p:nvPicPr>
            <p:cNvPr id="6" name="Picture 5">
              <a:extLst>
                <a:ext uri="{FF2B5EF4-FFF2-40B4-BE49-F238E27FC236}">
                  <a16:creationId xmlns:a16="http://schemas.microsoft.com/office/drawing/2014/main" id="{6372ED9D-41EC-F24E-C9FD-83D997164EB9}"/>
                </a:ext>
              </a:extLst>
            </p:cNvPr>
            <p:cNvPicPr>
              <a:picLocks/>
            </p:cNvPicPr>
            <p:nvPr/>
          </p:nvPicPr>
          <p:blipFill>
            <a:blip r:embed="rId4"/>
            <a:srcRect/>
            <a:stretch/>
          </p:blipFill>
          <p:spPr>
            <a:xfrm>
              <a:off x="649835" y="2231042"/>
              <a:ext cx="5399995" cy="3545980"/>
            </a:xfrm>
            <a:prstGeom prst="rect">
              <a:avLst/>
            </a:prstGeom>
            <a:ln w="28575">
              <a:solidFill>
                <a:srgbClr val="002060"/>
              </a:solidFill>
            </a:ln>
          </p:spPr>
        </p:pic>
        <p:sp>
          <p:nvSpPr>
            <p:cNvPr id="8" name="Rectangle 7">
              <a:extLst>
                <a:ext uri="{FF2B5EF4-FFF2-40B4-BE49-F238E27FC236}">
                  <a16:creationId xmlns:a16="http://schemas.microsoft.com/office/drawing/2014/main" id="{E01C99FF-5E2F-6150-450A-27AA6DF2F8EA}"/>
                </a:ext>
              </a:extLst>
            </p:cNvPr>
            <p:cNvSpPr/>
            <p:nvPr/>
          </p:nvSpPr>
          <p:spPr>
            <a:xfrm>
              <a:off x="4516875" y="3249568"/>
              <a:ext cx="763785" cy="2677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04347E5A-A523-6F88-24F1-6C8D20D90F41}"/>
              </a:ext>
            </a:extLst>
          </p:cNvPr>
          <p:cNvSpPr>
            <a:spLocks noGrp="1"/>
          </p:cNvSpPr>
          <p:nvPr>
            <p:ph type="title"/>
          </p:nvPr>
        </p:nvSpPr>
        <p:spPr>
          <a:xfrm>
            <a:off x="471948" y="152180"/>
            <a:ext cx="11216787" cy="539915"/>
          </a:xfrm>
        </p:spPr>
        <p:txBody>
          <a:bodyPr>
            <a:normAutofit/>
          </a:bodyPr>
          <a:lstStyle/>
          <a:p>
            <a:pPr algn="ctr"/>
            <a:r>
              <a:rPr lang="en-US" sz="3200" b="1" dirty="0">
                <a:solidFill>
                  <a:srgbClr val="002060"/>
                </a:solidFill>
                <a:latin typeface="Calibri (Body)"/>
              </a:rPr>
              <a:t>DFU VIA DFU FLAG</a:t>
            </a:r>
            <a:endParaRPr lang="en-MY" sz="3200" b="1" dirty="0">
              <a:solidFill>
                <a:srgbClr val="002060"/>
              </a:solidFill>
              <a:latin typeface="Calibri (Body)"/>
            </a:endParaRPr>
          </a:p>
        </p:txBody>
      </p:sp>
    </p:spTree>
    <p:extLst>
      <p:ext uri="{BB962C8B-B14F-4D97-AF65-F5344CB8AC3E}">
        <p14:creationId xmlns:p14="http://schemas.microsoft.com/office/powerpoint/2010/main" val="1174871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4E42-E423-1912-4068-7CC8F244A4D3}"/>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C908D805-90BD-58C9-C50E-AE88232D8435}"/>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A8490AD-8A86-93F4-7097-1C36F7AEEF05}"/>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1A5C4A6F-71E9-965A-0864-AB0B83950266}"/>
              </a:ext>
            </a:extLst>
          </p:cNvPr>
          <p:cNvSpPr>
            <a:spLocks noGrp="1"/>
          </p:cNvSpPr>
          <p:nvPr>
            <p:ph type="title"/>
          </p:nvPr>
        </p:nvSpPr>
        <p:spPr>
          <a:xfrm>
            <a:off x="471948" y="152180"/>
            <a:ext cx="11266163" cy="539915"/>
          </a:xfrm>
        </p:spPr>
        <p:txBody>
          <a:bodyPr>
            <a:normAutofit/>
          </a:bodyPr>
          <a:lstStyle/>
          <a:p>
            <a:pPr algn="ctr"/>
            <a:r>
              <a:rPr lang="en-MY" sz="3200" b="1" dirty="0">
                <a:solidFill>
                  <a:srgbClr val="002060"/>
                </a:solidFill>
                <a:latin typeface="Calibri (Body)"/>
              </a:rPr>
              <a:t>VH PROCESS (VIRTUAL HUB SCREEN PROCESS) </a:t>
            </a:r>
          </a:p>
        </p:txBody>
      </p:sp>
      <p:grpSp>
        <p:nvGrpSpPr>
          <p:cNvPr id="4" name="Group 3">
            <a:extLst>
              <a:ext uri="{FF2B5EF4-FFF2-40B4-BE49-F238E27FC236}">
                <a16:creationId xmlns:a16="http://schemas.microsoft.com/office/drawing/2014/main" id="{1B82FC84-9760-A08B-0642-257255E01DE7}"/>
              </a:ext>
            </a:extLst>
          </p:cNvPr>
          <p:cNvGrpSpPr/>
          <p:nvPr/>
        </p:nvGrpSpPr>
        <p:grpSpPr>
          <a:xfrm>
            <a:off x="649836" y="2301378"/>
            <a:ext cx="5399993" cy="3545980"/>
            <a:chOff x="649836" y="2231042"/>
            <a:chExt cx="5399993" cy="3545980"/>
          </a:xfrm>
        </p:grpSpPr>
        <p:pic>
          <p:nvPicPr>
            <p:cNvPr id="5" name="Picture 4">
              <a:extLst>
                <a:ext uri="{FF2B5EF4-FFF2-40B4-BE49-F238E27FC236}">
                  <a16:creationId xmlns:a16="http://schemas.microsoft.com/office/drawing/2014/main" id="{826D072A-C44E-2235-6EE1-4DA12BFE6F5C}"/>
                </a:ext>
              </a:extLst>
            </p:cNvPr>
            <p:cNvPicPr>
              <a:picLocks/>
            </p:cNvPicPr>
            <p:nvPr/>
          </p:nvPicPr>
          <p:blipFill>
            <a:blip r:embed="rId4"/>
            <a:srcRect/>
            <a:stretch/>
          </p:blipFill>
          <p:spPr>
            <a:xfrm>
              <a:off x="649836" y="2231042"/>
              <a:ext cx="5399993" cy="3545980"/>
            </a:xfrm>
            <a:prstGeom prst="rect">
              <a:avLst/>
            </a:prstGeom>
            <a:ln w="28575">
              <a:solidFill>
                <a:srgbClr val="002060"/>
              </a:solidFill>
            </a:ln>
          </p:spPr>
        </p:pic>
        <p:sp>
          <p:nvSpPr>
            <p:cNvPr id="6" name="Rectangle 5">
              <a:extLst>
                <a:ext uri="{FF2B5EF4-FFF2-40B4-BE49-F238E27FC236}">
                  <a16:creationId xmlns:a16="http://schemas.microsoft.com/office/drawing/2014/main" id="{43872003-EF2D-D0C1-3C66-2646AE5B8E76}"/>
                </a:ext>
              </a:extLst>
            </p:cNvPr>
            <p:cNvSpPr/>
            <p:nvPr/>
          </p:nvSpPr>
          <p:spPr>
            <a:xfrm>
              <a:off x="3403600" y="2367280"/>
              <a:ext cx="647566" cy="2369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C06F18EC-0EB0-8848-C86F-7D4E8B6467F9}"/>
              </a:ext>
            </a:extLst>
          </p:cNvPr>
          <p:cNvGrpSpPr/>
          <p:nvPr/>
        </p:nvGrpSpPr>
        <p:grpSpPr>
          <a:xfrm>
            <a:off x="6338118" y="2301378"/>
            <a:ext cx="5399993" cy="3545979"/>
            <a:chOff x="649836" y="2231042"/>
            <a:chExt cx="5399993" cy="3545979"/>
          </a:xfrm>
        </p:grpSpPr>
        <p:pic>
          <p:nvPicPr>
            <p:cNvPr id="12" name="Picture 11">
              <a:extLst>
                <a:ext uri="{FF2B5EF4-FFF2-40B4-BE49-F238E27FC236}">
                  <a16:creationId xmlns:a16="http://schemas.microsoft.com/office/drawing/2014/main" id="{CE47B5B9-C73C-AE09-371D-1B6087C94E6D}"/>
                </a:ext>
              </a:extLst>
            </p:cNvPr>
            <p:cNvPicPr>
              <a:picLocks/>
            </p:cNvPicPr>
            <p:nvPr/>
          </p:nvPicPr>
          <p:blipFill>
            <a:blip r:embed="rId4"/>
            <a:srcRect/>
            <a:stretch/>
          </p:blipFill>
          <p:spPr>
            <a:xfrm>
              <a:off x="649836" y="2231042"/>
              <a:ext cx="5399993" cy="3545979"/>
            </a:xfrm>
            <a:prstGeom prst="rect">
              <a:avLst/>
            </a:prstGeom>
            <a:ln w="28575">
              <a:solidFill>
                <a:srgbClr val="002060"/>
              </a:solidFill>
            </a:ln>
          </p:spPr>
        </p:pic>
        <p:sp>
          <p:nvSpPr>
            <p:cNvPr id="13" name="Rectangle 12">
              <a:extLst>
                <a:ext uri="{FF2B5EF4-FFF2-40B4-BE49-F238E27FC236}">
                  <a16:creationId xmlns:a16="http://schemas.microsoft.com/office/drawing/2014/main" id="{5F1099B9-2267-712D-1401-B2DD0C490723}"/>
                </a:ext>
              </a:extLst>
            </p:cNvPr>
            <p:cNvSpPr/>
            <p:nvPr/>
          </p:nvSpPr>
          <p:spPr>
            <a:xfrm>
              <a:off x="4819698" y="2923136"/>
              <a:ext cx="1230131" cy="259374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56E66B51-E436-8FB7-C07A-461A9CFC8F22}"/>
              </a:ext>
            </a:extLst>
          </p:cNvPr>
          <p:cNvSpPr txBox="1"/>
          <p:nvPr/>
        </p:nvSpPr>
        <p:spPr>
          <a:xfrm>
            <a:off x="649836" y="772700"/>
            <a:ext cx="11088275" cy="996170"/>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To access the VH Screen, click on the Virtual Hub Menu located in the bottom right corner, then select "VH." This screen displays applications that are downloading data from Smart Devices and uploading it. </a:t>
            </a:r>
          </a:p>
          <a:p>
            <a:pPr algn="just">
              <a:lnSpc>
                <a:spcPct val="90000"/>
              </a:lnSpc>
              <a:spcBef>
                <a:spcPts val="1000"/>
              </a:spcBef>
            </a:pPr>
            <a:r>
              <a:rPr lang="en-US" sz="1400" dirty="0">
                <a:solidFill>
                  <a:srgbClr val="002060"/>
                </a:solidFill>
                <a:latin typeface="Calibri (Body)"/>
              </a:rPr>
              <a:t>Users can view the devices in their surroundings along with the status of each device. It is also possible to see the status of a device performing a “Remote Command,” although this may be displayed too quickly to notice.</a:t>
            </a:r>
          </a:p>
        </p:txBody>
      </p:sp>
    </p:spTree>
    <p:extLst>
      <p:ext uri="{BB962C8B-B14F-4D97-AF65-F5344CB8AC3E}">
        <p14:creationId xmlns:p14="http://schemas.microsoft.com/office/powerpoint/2010/main" val="38392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8553E-5FB9-3653-3918-6B9A9BCC21B4}"/>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85564AF-3EA7-73BA-9FA5-71333695DFF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C4F5F51A-4039-8BCD-B195-07D301AC6E0E}"/>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8" name="Group 7">
            <a:extLst>
              <a:ext uri="{FF2B5EF4-FFF2-40B4-BE49-F238E27FC236}">
                <a16:creationId xmlns:a16="http://schemas.microsoft.com/office/drawing/2014/main" id="{A5114F75-DD3C-3A38-72FE-B7D985426214}"/>
              </a:ext>
            </a:extLst>
          </p:cNvPr>
          <p:cNvGrpSpPr/>
          <p:nvPr/>
        </p:nvGrpSpPr>
        <p:grpSpPr>
          <a:xfrm>
            <a:off x="696007" y="2074790"/>
            <a:ext cx="5399993" cy="3545979"/>
            <a:chOff x="682971" y="2167362"/>
            <a:chExt cx="5399993" cy="3545979"/>
          </a:xfrm>
        </p:grpSpPr>
        <p:pic>
          <p:nvPicPr>
            <p:cNvPr id="12" name="Picture 11">
              <a:extLst>
                <a:ext uri="{FF2B5EF4-FFF2-40B4-BE49-F238E27FC236}">
                  <a16:creationId xmlns:a16="http://schemas.microsoft.com/office/drawing/2014/main" id="{9CAC19DA-E89D-1D87-431E-857202091BD0}"/>
                </a:ext>
              </a:extLst>
            </p:cNvPr>
            <p:cNvPicPr>
              <a:picLocks/>
            </p:cNvPicPr>
            <p:nvPr/>
          </p:nvPicPr>
          <p:blipFill>
            <a:blip r:embed="rId4"/>
            <a:srcRect/>
            <a:stretch/>
          </p:blipFill>
          <p:spPr>
            <a:xfrm>
              <a:off x="682971" y="2167362"/>
              <a:ext cx="5399993" cy="3545979"/>
            </a:xfrm>
            <a:prstGeom prst="rect">
              <a:avLst/>
            </a:prstGeom>
            <a:ln w="28575">
              <a:solidFill>
                <a:srgbClr val="002060"/>
              </a:solidFill>
            </a:ln>
          </p:spPr>
        </p:pic>
        <p:sp>
          <p:nvSpPr>
            <p:cNvPr id="13" name="Rectangle 12">
              <a:extLst>
                <a:ext uri="{FF2B5EF4-FFF2-40B4-BE49-F238E27FC236}">
                  <a16:creationId xmlns:a16="http://schemas.microsoft.com/office/drawing/2014/main" id="{4BAB487B-D468-5DC3-0192-C3EE688811A3}"/>
                </a:ext>
              </a:extLst>
            </p:cNvPr>
            <p:cNvSpPr/>
            <p:nvPr/>
          </p:nvSpPr>
          <p:spPr>
            <a:xfrm>
              <a:off x="1665019" y="2579370"/>
              <a:ext cx="357516" cy="24624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246E7492-32BE-5788-B90A-3E42B01D25D0}"/>
              </a:ext>
            </a:extLst>
          </p:cNvPr>
          <p:cNvSpPr txBox="1"/>
          <p:nvPr/>
        </p:nvSpPr>
        <p:spPr>
          <a:xfrm>
            <a:off x="471948" y="1073650"/>
            <a:ext cx="11266163" cy="286232"/>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Please switch between Download and Remote commands and use only Remote commands when necessary.</a:t>
            </a:r>
          </a:p>
        </p:txBody>
      </p:sp>
      <p:sp>
        <p:nvSpPr>
          <p:cNvPr id="15" name="TextBox 14">
            <a:extLst>
              <a:ext uri="{FF2B5EF4-FFF2-40B4-BE49-F238E27FC236}">
                <a16:creationId xmlns:a16="http://schemas.microsoft.com/office/drawing/2014/main" id="{64E0C144-534C-72BE-5011-FB9A224743E6}"/>
              </a:ext>
            </a:extLst>
          </p:cNvPr>
          <p:cNvSpPr txBox="1"/>
          <p:nvPr/>
        </p:nvSpPr>
        <p:spPr>
          <a:xfrm>
            <a:off x="7176052" y="2913907"/>
            <a:ext cx="4553104" cy="1384995"/>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r>
              <a:rPr lang="en-US" dirty="0">
                <a:latin typeface="Calibri (Body)"/>
              </a:rPr>
              <a:t>By default, the switch is enabled. </a:t>
            </a:r>
          </a:p>
          <a:p>
            <a:endParaRPr lang="en-US" dirty="0">
              <a:latin typeface="Calibri (Body)"/>
            </a:endParaRPr>
          </a:p>
          <a:p>
            <a:r>
              <a:rPr lang="en-US" b="0" dirty="0">
                <a:latin typeface="Calibri (Body)"/>
              </a:rPr>
              <a:t>• Only execute remote commands. </a:t>
            </a:r>
          </a:p>
          <a:p>
            <a:endParaRPr lang="en-US" b="0" dirty="0">
              <a:latin typeface="Calibri (Body)"/>
            </a:endParaRPr>
          </a:p>
          <a:p>
            <a:r>
              <a:rPr lang="en-US" b="0" dirty="0">
                <a:latin typeface="Calibri (Body)"/>
              </a:rPr>
              <a:t>• If the switch is disabled, the application will begin downloading data from approved devices.</a:t>
            </a:r>
          </a:p>
        </p:txBody>
      </p:sp>
      <p:cxnSp>
        <p:nvCxnSpPr>
          <p:cNvPr id="16" name="Straight Arrow Connector 15">
            <a:extLst>
              <a:ext uri="{FF2B5EF4-FFF2-40B4-BE49-F238E27FC236}">
                <a16:creationId xmlns:a16="http://schemas.microsoft.com/office/drawing/2014/main" id="{8CB9E510-1895-0C8A-F87F-7585E397610D}"/>
              </a:ext>
            </a:extLst>
          </p:cNvPr>
          <p:cNvCxnSpPr>
            <a:cxnSpLocks/>
            <a:stCxn id="15" idx="1"/>
            <a:endCxn id="13" idx="3"/>
          </p:cNvCxnSpPr>
          <p:nvPr/>
        </p:nvCxnSpPr>
        <p:spPr>
          <a:xfrm rot="10800000">
            <a:off x="2035572" y="2609919"/>
            <a:ext cx="5140481" cy="996486"/>
          </a:xfrm>
          <a:prstGeom prst="bentConnector3">
            <a:avLst>
              <a:gd name="adj1" fmla="val 9537"/>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374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146D3-2E6C-5E1F-3BEA-28C6DD67E4A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EEE2602-9A74-2821-F0CA-A8C6D630FF75}"/>
              </a:ext>
            </a:extLst>
          </p:cNvPr>
          <p:cNvPicPr>
            <a:picLocks noChangeAspect="1"/>
          </p:cNvPicPr>
          <p:nvPr/>
        </p:nvPicPr>
        <p:blipFill>
          <a:blip r:embed="rId3"/>
          <a:stretch>
            <a:fillRect/>
          </a:stretch>
        </p:blipFill>
        <p:spPr>
          <a:xfrm>
            <a:off x="0" y="-41096"/>
            <a:ext cx="12192000" cy="6858000"/>
          </a:xfrm>
          <a:prstGeom prst="rect">
            <a:avLst/>
          </a:prstGeom>
        </p:spPr>
      </p:pic>
      <p:sp>
        <p:nvSpPr>
          <p:cNvPr id="11" name="TextBox 10">
            <a:extLst>
              <a:ext uri="{FF2B5EF4-FFF2-40B4-BE49-F238E27FC236}">
                <a16:creationId xmlns:a16="http://schemas.microsoft.com/office/drawing/2014/main" id="{AE54180B-8790-E901-4480-84222055407A}"/>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74E8241B-6D03-16E0-23E7-FD4C250EA1C0}"/>
              </a:ext>
            </a:extLst>
          </p:cNvPr>
          <p:cNvSpPr>
            <a:spLocks noGrp="1"/>
          </p:cNvSpPr>
          <p:nvPr>
            <p:ph type="title"/>
          </p:nvPr>
        </p:nvSpPr>
        <p:spPr>
          <a:xfrm>
            <a:off x="471948" y="152180"/>
            <a:ext cx="11166774" cy="539915"/>
          </a:xfrm>
        </p:spPr>
        <p:txBody>
          <a:bodyPr>
            <a:normAutofit/>
          </a:bodyPr>
          <a:lstStyle/>
          <a:p>
            <a:pPr algn="ctr"/>
            <a:r>
              <a:rPr lang="en-US" sz="3200" b="1" dirty="0">
                <a:solidFill>
                  <a:srgbClr val="002060"/>
                </a:solidFill>
                <a:latin typeface="Calibri (Body)"/>
              </a:rPr>
              <a:t>VH SCREEN - NOTIFICATION</a:t>
            </a:r>
          </a:p>
        </p:txBody>
      </p:sp>
      <p:sp>
        <p:nvSpPr>
          <p:cNvPr id="6" name="TextBox 5">
            <a:extLst>
              <a:ext uri="{FF2B5EF4-FFF2-40B4-BE49-F238E27FC236}">
                <a16:creationId xmlns:a16="http://schemas.microsoft.com/office/drawing/2014/main" id="{FF2F9DBE-9D8E-A709-7183-8A462962C31B}"/>
              </a:ext>
            </a:extLst>
          </p:cNvPr>
          <p:cNvSpPr txBox="1"/>
          <p:nvPr/>
        </p:nvSpPr>
        <p:spPr>
          <a:xfrm>
            <a:off x="471948" y="786038"/>
            <a:ext cx="11166774" cy="307777"/>
          </a:xfrm>
          <a:prstGeom prst="rect">
            <a:avLst/>
          </a:prstGeom>
          <a:noFill/>
        </p:spPr>
        <p:txBody>
          <a:bodyPr wrap="square">
            <a:spAutoFit/>
          </a:bodyPr>
          <a:lstStyle/>
          <a:p>
            <a:r>
              <a:rPr lang="en-US" sz="1400" dirty="0">
                <a:solidFill>
                  <a:srgbClr val="002060"/>
                </a:solidFill>
                <a:latin typeface="Calibri (Body)"/>
              </a:rPr>
              <a:t>Swipe down the notification menu to check the Virtual Hub service status when the application is running in the background.</a:t>
            </a:r>
          </a:p>
        </p:txBody>
      </p:sp>
      <p:pic>
        <p:nvPicPr>
          <p:cNvPr id="7" name="Picture 6">
            <a:extLst>
              <a:ext uri="{FF2B5EF4-FFF2-40B4-BE49-F238E27FC236}">
                <a16:creationId xmlns:a16="http://schemas.microsoft.com/office/drawing/2014/main" id="{5A84DBE5-EBDD-9AFA-BCBC-278509DEEECF}"/>
              </a:ext>
            </a:extLst>
          </p:cNvPr>
          <p:cNvPicPr>
            <a:picLocks/>
          </p:cNvPicPr>
          <p:nvPr/>
        </p:nvPicPr>
        <p:blipFill>
          <a:blip r:embed="rId4"/>
          <a:srcRect/>
          <a:stretch/>
        </p:blipFill>
        <p:spPr>
          <a:xfrm>
            <a:off x="471948" y="2182370"/>
            <a:ext cx="5399993" cy="3545979"/>
          </a:xfrm>
          <a:prstGeom prst="rect">
            <a:avLst/>
          </a:prstGeom>
          <a:ln w="28575">
            <a:solidFill>
              <a:srgbClr val="002060"/>
            </a:solidFill>
          </a:ln>
        </p:spPr>
      </p:pic>
      <p:sp>
        <p:nvSpPr>
          <p:cNvPr id="4" name="Rectangle 3">
            <a:extLst>
              <a:ext uri="{FF2B5EF4-FFF2-40B4-BE49-F238E27FC236}">
                <a16:creationId xmlns:a16="http://schemas.microsoft.com/office/drawing/2014/main" id="{38BDF588-1234-D915-8100-811DABD6F63E}"/>
              </a:ext>
            </a:extLst>
          </p:cNvPr>
          <p:cNvSpPr/>
          <p:nvPr/>
        </p:nvSpPr>
        <p:spPr>
          <a:xfrm>
            <a:off x="2088723" y="4856023"/>
            <a:ext cx="2176751" cy="48193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5724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C0976-2582-5009-8783-09F789E693F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589093B-B1D1-2481-1716-F64C28CB56C9}"/>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DE84E48-6F70-16C2-3309-16E9ABF0AC06}"/>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54A22FAA-2796-6858-C729-7D03290C3E30}"/>
              </a:ext>
            </a:extLst>
          </p:cNvPr>
          <p:cNvSpPr>
            <a:spLocks noGrp="1"/>
          </p:cNvSpPr>
          <p:nvPr>
            <p:ph type="title"/>
          </p:nvPr>
        </p:nvSpPr>
        <p:spPr>
          <a:xfrm>
            <a:off x="530942" y="152180"/>
            <a:ext cx="11234847" cy="539915"/>
          </a:xfrm>
        </p:spPr>
        <p:txBody>
          <a:bodyPr>
            <a:normAutofit/>
          </a:bodyPr>
          <a:lstStyle/>
          <a:p>
            <a:pPr algn="ctr"/>
            <a:r>
              <a:rPr lang="en-MY" b="1" dirty="0">
                <a:solidFill>
                  <a:srgbClr val="002060"/>
                </a:solidFill>
                <a:latin typeface="Calibri (Body)"/>
              </a:rPr>
              <a:t>MULTI-FIX DEVICES -  SMART DEVICES</a:t>
            </a:r>
          </a:p>
        </p:txBody>
      </p:sp>
      <p:sp>
        <p:nvSpPr>
          <p:cNvPr id="17" name="TextBox 16">
            <a:extLst>
              <a:ext uri="{FF2B5EF4-FFF2-40B4-BE49-F238E27FC236}">
                <a16:creationId xmlns:a16="http://schemas.microsoft.com/office/drawing/2014/main" id="{9CF22900-43E7-3EDE-C6A3-F7A1A8E7B5A7}"/>
              </a:ext>
            </a:extLst>
          </p:cNvPr>
          <p:cNvSpPr txBox="1"/>
          <p:nvPr/>
        </p:nvSpPr>
        <p:spPr>
          <a:xfrm>
            <a:off x="530942" y="807316"/>
            <a:ext cx="11130116" cy="1640449"/>
          </a:xfrm>
          <a:prstGeom prst="rect">
            <a:avLst/>
          </a:prstGeom>
          <a:noFill/>
        </p:spPr>
        <p:txBody>
          <a:bodyPr wrap="square">
            <a:spAutoFit/>
          </a:bodyPr>
          <a:lstStyle/>
          <a:p>
            <a:pPr>
              <a:lnSpc>
                <a:spcPct val="90000"/>
              </a:lnSpc>
              <a:spcBef>
                <a:spcPts val="1000"/>
              </a:spcBef>
            </a:pPr>
            <a:r>
              <a:rPr lang="en-US" sz="1400" b="1" dirty="0">
                <a:solidFill>
                  <a:srgbClr val="002060"/>
                </a:solidFill>
                <a:latin typeface="Calibri (Body)"/>
              </a:rPr>
              <a:t>Supported Devices For </a:t>
            </a:r>
            <a:r>
              <a:rPr lang="en-MY" sz="1400" b="1" dirty="0">
                <a:solidFill>
                  <a:srgbClr val="002060"/>
                </a:solidFill>
                <a:latin typeface="Calibri (Body)"/>
              </a:rPr>
              <a:t>Multi-Fix</a:t>
            </a:r>
            <a:r>
              <a:rPr lang="en-US" sz="1400" b="1" dirty="0">
                <a:solidFill>
                  <a:srgbClr val="002060"/>
                </a:solidFill>
                <a:latin typeface="Calibri (Body)"/>
              </a:rPr>
              <a:t>: </a:t>
            </a:r>
            <a:r>
              <a:rPr lang="en-US" sz="1400" dirty="0">
                <a:solidFill>
                  <a:srgbClr val="002060"/>
                </a:solidFill>
                <a:latin typeface="Calibri (Body)"/>
              </a:rPr>
              <a:t>Smart Tags, Pencil Smart Vision, </a:t>
            </a:r>
            <a:r>
              <a:rPr lang="it-IT" sz="1400" dirty="0">
                <a:solidFill>
                  <a:srgbClr val="002060"/>
                </a:solidFill>
                <a:latin typeface="Calibri (Body)"/>
              </a:rPr>
              <a:t>Sollatek FFMB, Sollatek GBR1, Sollatek FFXY</a:t>
            </a:r>
          </a:p>
          <a:p>
            <a:pPr>
              <a:lnSpc>
                <a:spcPct val="90000"/>
              </a:lnSpc>
              <a:spcBef>
                <a:spcPts val="1000"/>
              </a:spcBef>
            </a:pPr>
            <a:r>
              <a:rPr lang="en-US" sz="1400" b="1" dirty="0">
                <a:solidFill>
                  <a:srgbClr val="002060"/>
                </a:solidFill>
                <a:latin typeface="Calibri (Body)"/>
              </a:rPr>
              <a:t>Ex. – Smart Tag 5GV3</a:t>
            </a:r>
            <a:endParaRPr lang="en-US" sz="1400" dirty="0">
              <a:solidFill>
                <a:srgbClr val="002060"/>
              </a:solidFill>
              <a:latin typeface="Calibri (Body)"/>
            </a:endParaRPr>
          </a:p>
          <a:p>
            <a:pPr>
              <a:lnSpc>
                <a:spcPct val="90000"/>
              </a:lnSpc>
              <a:spcBef>
                <a:spcPts val="1000"/>
              </a:spcBef>
            </a:pPr>
            <a:r>
              <a:rPr lang="en-US" sz="1400" dirty="0">
                <a:solidFill>
                  <a:srgbClr val="002060"/>
                </a:solidFill>
                <a:latin typeface="Calibri (Body)"/>
              </a:rPr>
              <a:t>Use the “Multi-Fix" feature to fix specific smart devices, as well as firmware version information and DFU functionality if the latest firmware is available for the scanned cooler. </a:t>
            </a:r>
          </a:p>
          <a:p>
            <a:pPr>
              <a:lnSpc>
                <a:spcPct val="90000"/>
              </a:lnSpc>
              <a:spcBef>
                <a:spcPts val="1000"/>
              </a:spcBef>
            </a:pPr>
            <a:r>
              <a:rPr lang="en-US" sz="1400" dirty="0">
                <a:solidFill>
                  <a:srgbClr val="002060"/>
                </a:solidFill>
                <a:latin typeface="Calibri (Body)"/>
              </a:rPr>
              <a:t>Users can identify assets by scanning the barcode associated with the Cooler Serial Number (SN) or Technical ID. Additionally, users have the option to manually search for the barcode using the Cooler SN or Technical ID.</a:t>
            </a:r>
          </a:p>
        </p:txBody>
      </p:sp>
      <p:grpSp>
        <p:nvGrpSpPr>
          <p:cNvPr id="8" name="Group 7">
            <a:extLst>
              <a:ext uri="{FF2B5EF4-FFF2-40B4-BE49-F238E27FC236}">
                <a16:creationId xmlns:a16="http://schemas.microsoft.com/office/drawing/2014/main" id="{BFB176F9-A206-5893-A4B8-03821F937482}"/>
              </a:ext>
            </a:extLst>
          </p:cNvPr>
          <p:cNvGrpSpPr/>
          <p:nvPr/>
        </p:nvGrpSpPr>
        <p:grpSpPr>
          <a:xfrm>
            <a:off x="530942" y="2520559"/>
            <a:ext cx="5399993" cy="3545979"/>
            <a:chOff x="649836" y="2231042"/>
            <a:chExt cx="5399993" cy="3545979"/>
          </a:xfrm>
        </p:grpSpPr>
        <p:pic>
          <p:nvPicPr>
            <p:cNvPr id="10" name="Picture 9">
              <a:extLst>
                <a:ext uri="{FF2B5EF4-FFF2-40B4-BE49-F238E27FC236}">
                  <a16:creationId xmlns:a16="http://schemas.microsoft.com/office/drawing/2014/main" id="{6DBF291A-ACB6-B770-883C-53D92D1ACD59}"/>
                </a:ext>
              </a:extLst>
            </p:cNvPr>
            <p:cNvPicPr>
              <a:picLocks/>
            </p:cNvPicPr>
            <p:nvPr/>
          </p:nvPicPr>
          <p:blipFill>
            <a:blip r:embed="rId4"/>
            <a:srcRect/>
            <a:stretch/>
          </p:blipFill>
          <p:spPr>
            <a:xfrm>
              <a:off x="649836" y="2231042"/>
              <a:ext cx="5399993" cy="3545979"/>
            </a:xfrm>
            <a:prstGeom prst="rect">
              <a:avLst/>
            </a:prstGeom>
            <a:ln w="28575">
              <a:solidFill>
                <a:srgbClr val="002060"/>
              </a:solidFill>
            </a:ln>
          </p:spPr>
        </p:pic>
        <p:sp>
          <p:nvSpPr>
            <p:cNvPr id="12" name="Rectangle 11">
              <a:extLst>
                <a:ext uri="{FF2B5EF4-FFF2-40B4-BE49-F238E27FC236}">
                  <a16:creationId xmlns:a16="http://schemas.microsoft.com/office/drawing/2014/main" id="{B14A8E32-FF2F-DDA2-7847-692B4C778736}"/>
                </a:ext>
              </a:extLst>
            </p:cNvPr>
            <p:cNvSpPr/>
            <p:nvPr/>
          </p:nvSpPr>
          <p:spPr>
            <a:xfrm>
              <a:off x="4011651" y="2348947"/>
              <a:ext cx="506524" cy="20912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a:extLst>
              <a:ext uri="{FF2B5EF4-FFF2-40B4-BE49-F238E27FC236}">
                <a16:creationId xmlns:a16="http://schemas.microsoft.com/office/drawing/2014/main" id="{B4143E67-14D8-C5AF-612E-6E2D667671D6}"/>
              </a:ext>
            </a:extLst>
          </p:cNvPr>
          <p:cNvPicPr>
            <a:picLocks/>
          </p:cNvPicPr>
          <p:nvPr/>
        </p:nvPicPr>
        <p:blipFill>
          <a:blip r:embed="rId5"/>
          <a:srcRect/>
          <a:stretch/>
        </p:blipFill>
        <p:spPr>
          <a:xfrm>
            <a:off x="6261067" y="2520560"/>
            <a:ext cx="5399992" cy="3545979"/>
          </a:xfrm>
          <a:prstGeom prst="rect">
            <a:avLst/>
          </a:prstGeom>
          <a:ln w="28575">
            <a:solidFill>
              <a:srgbClr val="002060"/>
            </a:solidFill>
          </a:ln>
        </p:spPr>
      </p:pic>
    </p:spTree>
    <p:extLst>
      <p:ext uri="{BB962C8B-B14F-4D97-AF65-F5344CB8AC3E}">
        <p14:creationId xmlns:p14="http://schemas.microsoft.com/office/powerpoint/2010/main" val="3357521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E8C70-4529-0877-E312-A189892BD453}"/>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E6F96CB-D056-ACFE-677A-AF076F0990E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8B5A620-22A0-F555-0F50-638B7E2A89C3}"/>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6" name="Group 5">
            <a:extLst>
              <a:ext uri="{FF2B5EF4-FFF2-40B4-BE49-F238E27FC236}">
                <a16:creationId xmlns:a16="http://schemas.microsoft.com/office/drawing/2014/main" id="{9EA6F9B3-FEC4-F060-D62E-E7810D41A616}"/>
              </a:ext>
            </a:extLst>
          </p:cNvPr>
          <p:cNvGrpSpPr/>
          <p:nvPr/>
        </p:nvGrpSpPr>
        <p:grpSpPr>
          <a:xfrm>
            <a:off x="530942" y="2254012"/>
            <a:ext cx="5399993" cy="3545979"/>
            <a:chOff x="649836" y="2231042"/>
            <a:chExt cx="5399993" cy="3545979"/>
          </a:xfrm>
        </p:grpSpPr>
        <p:pic>
          <p:nvPicPr>
            <p:cNvPr id="8" name="Picture 7">
              <a:extLst>
                <a:ext uri="{FF2B5EF4-FFF2-40B4-BE49-F238E27FC236}">
                  <a16:creationId xmlns:a16="http://schemas.microsoft.com/office/drawing/2014/main" id="{3213654F-E766-C7D0-A0FC-FFD3363A283C}"/>
                </a:ext>
              </a:extLst>
            </p:cNvPr>
            <p:cNvPicPr>
              <a:picLocks/>
            </p:cNvPicPr>
            <p:nvPr/>
          </p:nvPicPr>
          <p:blipFill>
            <a:blip r:embed="rId4"/>
            <a:srcRect/>
            <a:stretch/>
          </p:blipFill>
          <p:spPr>
            <a:xfrm>
              <a:off x="649836" y="2231042"/>
              <a:ext cx="5399992" cy="3545979"/>
            </a:xfrm>
            <a:prstGeom prst="rect">
              <a:avLst/>
            </a:prstGeom>
            <a:ln w="28575">
              <a:solidFill>
                <a:srgbClr val="002060"/>
              </a:solidFill>
            </a:ln>
          </p:spPr>
        </p:pic>
        <p:sp>
          <p:nvSpPr>
            <p:cNvPr id="10" name="Rectangle 9">
              <a:extLst>
                <a:ext uri="{FF2B5EF4-FFF2-40B4-BE49-F238E27FC236}">
                  <a16:creationId xmlns:a16="http://schemas.microsoft.com/office/drawing/2014/main" id="{CD9F92B6-DACC-8689-CFFA-9E257498C3A2}"/>
                </a:ext>
              </a:extLst>
            </p:cNvPr>
            <p:cNvSpPr/>
            <p:nvPr/>
          </p:nvSpPr>
          <p:spPr>
            <a:xfrm>
              <a:off x="4995694" y="3004131"/>
              <a:ext cx="1054135" cy="29130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20ADDC3B-1B41-0A94-4D3C-C6E8309F2B83}"/>
              </a:ext>
            </a:extLst>
          </p:cNvPr>
          <p:cNvPicPr>
            <a:picLocks/>
          </p:cNvPicPr>
          <p:nvPr/>
        </p:nvPicPr>
        <p:blipFill>
          <a:blip r:embed="rId5"/>
          <a:srcRect/>
          <a:stretch/>
        </p:blipFill>
        <p:spPr>
          <a:xfrm>
            <a:off x="6261066" y="2254012"/>
            <a:ext cx="5399992" cy="3545978"/>
          </a:xfrm>
          <a:prstGeom prst="rect">
            <a:avLst/>
          </a:prstGeom>
          <a:ln w="28575">
            <a:solidFill>
              <a:srgbClr val="002060"/>
            </a:solidFill>
          </a:ln>
        </p:spPr>
      </p:pic>
      <p:sp>
        <p:nvSpPr>
          <p:cNvPr id="16" name="TextBox 15">
            <a:extLst>
              <a:ext uri="{FF2B5EF4-FFF2-40B4-BE49-F238E27FC236}">
                <a16:creationId xmlns:a16="http://schemas.microsoft.com/office/drawing/2014/main" id="{E2048264-B8C7-2E8D-CC26-B3658E6BB1A6}"/>
              </a:ext>
            </a:extLst>
          </p:cNvPr>
          <p:cNvSpPr txBox="1"/>
          <p:nvPr/>
        </p:nvSpPr>
        <p:spPr>
          <a:xfrm>
            <a:off x="530942" y="586815"/>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The scanned device will be corrected with the actual smart device's serial number, upgraded to the latest firmware if available, and configured accordingly.</a:t>
            </a:r>
          </a:p>
        </p:txBody>
      </p:sp>
    </p:spTree>
    <p:extLst>
      <p:ext uri="{BB962C8B-B14F-4D97-AF65-F5344CB8AC3E}">
        <p14:creationId xmlns:p14="http://schemas.microsoft.com/office/powerpoint/2010/main" val="1313950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997A3-EF13-1238-E9FB-768F02F33FEB}"/>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E737F64-1564-E09A-5686-3C5417E01F1B}"/>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CFE2A9E-EA12-D45B-323E-9EFA85AFDF38}"/>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pic>
        <p:nvPicPr>
          <p:cNvPr id="8" name="Picture 7">
            <a:extLst>
              <a:ext uri="{FF2B5EF4-FFF2-40B4-BE49-F238E27FC236}">
                <a16:creationId xmlns:a16="http://schemas.microsoft.com/office/drawing/2014/main" id="{00AE26C9-53EF-9CDD-5DDE-3D94FF44FA98}"/>
              </a:ext>
            </a:extLst>
          </p:cNvPr>
          <p:cNvPicPr>
            <a:picLocks/>
          </p:cNvPicPr>
          <p:nvPr/>
        </p:nvPicPr>
        <p:blipFill>
          <a:blip r:embed="rId4"/>
          <a:srcRect/>
          <a:stretch/>
        </p:blipFill>
        <p:spPr>
          <a:xfrm>
            <a:off x="515365" y="2258907"/>
            <a:ext cx="5399992" cy="3545978"/>
          </a:xfrm>
          <a:prstGeom prst="rect">
            <a:avLst/>
          </a:prstGeom>
          <a:ln w="28575">
            <a:solidFill>
              <a:srgbClr val="002060"/>
            </a:solidFill>
          </a:ln>
        </p:spPr>
      </p:pic>
      <p:pic>
        <p:nvPicPr>
          <p:cNvPr id="12" name="Picture 11">
            <a:extLst>
              <a:ext uri="{FF2B5EF4-FFF2-40B4-BE49-F238E27FC236}">
                <a16:creationId xmlns:a16="http://schemas.microsoft.com/office/drawing/2014/main" id="{7CDEC113-5EF9-3E85-701D-3D2F0CF08BBB}"/>
              </a:ext>
            </a:extLst>
          </p:cNvPr>
          <p:cNvPicPr>
            <a:picLocks/>
          </p:cNvPicPr>
          <p:nvPr/>
        </p:nvPicPr>
        <p:blipFill>
          <a:blip r:embed="rId5"/>
          <a:srcRect/>
          <a:stretch/>
        </p:blipFill>
        <p:spPr>
          <a:xfrm>
            <a:off x="6353683" y="2258907"/>
            <a:ext cx="5399990" cy="3545978"/>
          </a:xfrm>
          <a:prstGeom prst="rect">
            <a:avLst/>
          </a:prstGeom>
          <a:ln w="28575">
            <a:solidFill>
              <a:srgbClr val="002060"/>
            </a:solidFill>
          </a:ln>
        </p:spPr>
      </p:pic>
      <p:sp>
        <p:nvSpPr>
          <p:cNvPr id="3" name="TextBox 2">
            <a:extLst>
              <a:ext uri="{FF2B5EF4-FFF2-40B4-BE49-F238E27FC236}">
                <a16:creationId xmlns:a16="http://schemas.microsoft.com/office/drawing/2014/main" id="{171E2505-E0D9-3D68-B394-600058E347EC}"/>
              </a:ext>
            </a:extLst>
          </p:cNvPr>
          <p:cNvSpPr txBox="1"/>
          <p:nvPr/>
        </p:nvSpPr>
        <p:spPr>
          <a:xfrm>
            <a:off x="530942" y="586815"/>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After completing the DFU process, the application starts to configure the device based on the device type and displays a success message once the entire process is complete.</a:t>
            </a:r>
          </a:p>
        </p:txBody>
      </p:sp>
    </p:spTree>
    <p:extLst>
      <p:ext uri="{BB962C8B-B14F-4D97-AF65-F5344CB8AC3E}">
        <p14:creationId xmlns:p14="http://schemas.microsoft.com/office/powerpoint/2010/main" val="2586575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C5064-257B-7C1D-9188-D702E35FD9AA}"/>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4353B1F-21F6-E423-2D59-B92AA6A562D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9FA1294-AAA3-433F-9EB7-231B1A8863F6}"/>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C941769C-E5E3-7CFF-58C0-7950BC5BF614}"/>
              </a:ext>
            </a:extLst>
          </p:cNvPr>
          <p:cNvSpPr>
            <a:spLocks noGrp="1"/>
          </p:cNvSpPr>
          <p:nvPr>
            <p:ph type="title"/>
          </p:nvPr>
        </p:nvSpPr>
        <p:spPr>
          <a:xfrm>
            <a:off x="530942" y="152180"/>
            <a:ext cx="11234847" cy="539915"/>
          </a:xfrm>
        </p:spPr>
        <p:txBody>
          <a:bodyPr>
            <a:normAutofit/>
          </a:bodyPr>
          <a:lstStyle/>
          <a:p>
            <a:pPr algn="ctr"/>
            <a:r>
              <a:rPr lang="en-MY" b="1" dirty="0">
                <a:solidFill>
                  <a:srgbClr val="002060"/>
                </a:solidFill>
                <a:latin typeface="Calibri (Body)"/>
              </a:rPr>
              <a:t>MULTI-FIX DEVICES – AON DEVICES</a:t>
            </a:r>
          </a:p>
        </p:txBody>
      </p:sp>
      <p:sp>
        <p:nvSpPr>
          <p:cNvPr id="17" name="TextBox 16">
            <a:extLst>
              <a:ext uri="{FF2B5EF4-FFF2-40B4-BE49-F238E27FC236}">
                <a16:creationId xmlns:a16="http://schemas.microsoft.com/office/drawing/2014/main" id="{F3D1C8CB-70B3-4F7D-7F48-8A9AB4AB50F8}"/>
              </a:ext>
            </a:extLst>
          </p:cNvPr>
          <p:cNvSpPr txBox="1"/>
          <p:nvPr/>
        </p:nvSpPr>
        <p:spPr>
          <a:xfrm>
            <a:off x="530942" y="810000"/>
            <a:ext cx="11130116" cy="1640449"/>
          </a:xfrm>
          <a:prstGeom prst="rect">
            <a:avLst/>
          </a:prstGeom>
          <a:noFill/>
        </p:spPr>
        <p:txBody>
          <a:bodyPr wrap="square">
            <a:spAutoFit/>
          </a:bodyPr>
          <a:lstStyle/>
          <a:p>
            <a:pPr>
              <a:lnSpc>
                <a:spcPct val="90000"/>
              </a:lnSpc>
              <a:spcBef>
                <a:spcPts val="1000"/>
              </a:spcBef>
            </a:pPr>
            <a:r>
              <a:rPr lang="en-US" sz="1400" b="1" dirty="0">
                <a:solidFill>
                  <a:srgbClr val="002060"/>
                </a:solidFill>
                <a:latin typeface="Calibri (Body)"/>
              </a:rPr>
              <a:t>Supported AON Devices For </a:t>
            </a:r>
            <a:r>
              <a:rPr lang="en-MY" sz="1400" b="1" dirty="0">
                <a:solidFill>
                  <a:srgbClr val="002060"/>
                </a:solidFill>
                <a:latin typeface="Calibri (Body)"/>
              </a:rPr>
              <a:t>Multi-Fix</a:t>
            </a:r>
            <a:r>
              <a:rPr lang="en-US" sz="1400" b="1" dirty="0">
                <a:solidFill>
                  <a:srgbClr val="002060"/>
                </a:solidFill>
                <a:latin typeface="Calibri (Body)"/>
              </a:rPr>
              <a:t>: </a:t>
            </a:r>
            <a:r>
              <a:rPr lang="en-US" sz="1400" dirty="0">
                <a:solidFill>
                  <a:srgbClr val="002060"/>
                </a:solidFill>
                <a:latin typeface="Calibri (Body)"/>
              </a:rPr>
              <a:t>Smart Tag AON, Sollatek FDEx2, Sollatek FFM2BB</a:t>
            </a:r>
          </a:p>
          <a:p>
            <a:pPr>
              <a:lnSpc>
                <a:spcPct val="90000"/>
              </a:lnSpc>
              <a:spcBef>
                <a:spcPts val="1000"/>
              </a:spcBef>
            </a:pPr>
            <a:r>
              <a:rPr lang="en-US" sz="1400" b="1" dirty="0">
                <a:solidFill>
                  <a:srgbClr val="002060"/>
                </a:solidFill>
                <a:latin typeface="Calibri (Body)"/>
              </a:rPr>
              <a:t>Ex. – Smart Tag AON</a:t>
            </a:r>
            <a:endParaRPr lang="en-US" sz="1400" dirty="0">
              <a:solidFill>
                <a:srgbClr val="002060"/>
              </a:solidFill>
              <a:latin typeface="Calibri (Body)"/>
            </a:endParaRPr>
          </a:p>
          <a:p>
            <a:pPr>
              <a:lnSpc>
                <a:spcPct val="90000"/>
              </a:lnSpc>
              <a:spcBef>
                <a:spcPts val="1000"/>
              </a:spcBef>
            </a:pPr>
            <a:r>
              <a:rPr lang="en-US" sz="1400" dirty="0">
                <a:solidFill>
                  <a:srgbClr val="002060"/>
                </a:solidFill>
                <a:latin typeface="Calibri (Body)"/>
              </a:rPr>
              <a:t>Use the “Multi-Fix" feature to fix specific Smart Tag AON devices, as well as firmware version information and DFU functionality if the latest firmware is available for the scanned cooler. </a:t>
            </a:r>
          </a:p>
          <a:p>
            <a:pPr>
              <a:lnSpc>
                <a:spcPct val="90000"/>
              </a:lnSpc>
              <a:spcBef>
                <a:spcPts val="1000"/>
              </a:spcBef>
            </a:pPr>
            <a:r>
              <a:rPr lang="en-US" sz="1400" dirty="0">
                <a:solidFill>
                  <a:srgbClr val="002060"/>
                </a:solidFill>
                <a:latin typeface="Calibri (Body)"/>
              </a:rPr>
              <a:t>Users can identify assets by scanning the barcode associated with the Cooler Serial Number (SN) or Technical ID. Additionally, users have the option to manually search for the barcode using the Cooler SN or Technical ID.</a:t>
            </a:r>
          </a:p>
        </p:txBody>
      </p:sp>
      <p:grpSp>
        <p:nvGrpSpPr>
          <p:cNvPr id="8" name="Group 7">
            <a:extLst>
              <a:ext uri="{FF2B5EF4-FFF2-40B4-BE49-F238E27FC236}">
                <a16:creationId xmlns:a16="http://schemas.microsoft.com/office/drawing/2014/main" id="{D1E9CD67-62EB-7423-6557-32A50498C41F}"/>
              </a:ext>
            </a:extLst>
          </p:cNvPr>
          <p:cNvGrpSpPr/>
          <p:nvPr/>
        </p:nvGrpSpPr>
        <p:grpSpPr>
          <a:xfrm>
            <a:off x="530942" y="2491532"/>
            <a:ext cx="5399993" cy="3543745"/>
            <a:chOff x="649836" y="2232159"/>
            <a:chExt cx="5399993" cy="3543745"/>
          </a:xfrm>
        </p:grpSpPr>
        <p:pic>
          <p:nvPicPr>
            <p:cNvPr id="10" name="Picture 9">
              <a:extLst>
                <a:ext uri="{FF2B5EF4-FFF2-40B4-BE49-F238E27FC236}">
                  <a16:creationId xmlns:a16="http://schemas.microsoft.com/office/drawing/2014/main" id="{32230C46-676E-967B-B1C2-F14422B6B651}"/>
                </a:ext>
              </a:extLst>
            </p:cNvPr>
            <p:cNvPicPr>
              <a:picLocks/>
            </p:cNvPicPr>
            <p:nvPr/>
          </p:nvPicPr>
          <p:blipFill>
            <a:blip r:embed="rId4"/>
            <a:srcRect/>
            <a:stretch/>
          </p:blipFill>
          <p:spPr>
            <a:xfrm>
              <a:off x="649836" y="2232159"/>
              <a:ext cx="5399993" cy="3543745"/>
            </a:xfrm>
            <a:prstGeom prst="rect">
              <a:avLst/>
            </a:prstGeom>
            <a:ln w="28575">
              <a:solidFill>
                <a:srgbClr val="002060"/>
              </a:solidFill>
            </a:ln>
          </p:spPr>
        </p:pic>
        <p:sp>
          <p:nvSpPr>
            <p:cNvPr id="12" name="Rectangle 11">
              <a:extLst>
                <a:ext uri="{FF2B5EF4-FFF2-40B4-BE49-F238E27FC236}">
                  <a16:creationId xmlns:a16="http://schemas.microsoft.com/office/drawing/2014/main" id="{88B60D7F-C6D8-B9D5-DC88-4E80FED9D1C6}"/>
                </a:ext>
              </a:extLst>
            </p:cNvPr>
            <p:cNvSpPr/>
            <p:nvPr/>
          </p:nvSpPr>
          <p:spPr>
            <a:xfrm>
              <a:off x="4001603" y="2389139"/>
              <a:ext cx="506524" cy="20912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a:extLst>
              <a:ext uri="{FF2B5EF4-FFF2-40B4-BE49-F238E27FC236}">
                <a16:creationId xmlns:a16="http://schemas.microsoft.com/office/drawing/2014/main" id="{44961F1C-8AD8-C951-B424-7AE28F91C3B7}"/>
              </a:ext>
            </a:extLst>
          </p:cNvPr>
          <p:cNvPicPr>
            <a:picLocks/>
          </p:cNvPicPr>
          <p:nvPr/>
        </p:nvPicPr>
        <p:blipFill>
          <a:blip r:embed="rId5"/>
          <a:srcRect/>
          <a:stretch/>
        </p:blipFill>
        <p:spPr>
          <a:xfrm>
            <a:off x="6261067" y="2490416"/>
            <a:ext cx="5399992" cy="3545978"/>
          </a:xfrm>
          <a:prstGeom prst="rect">
            <a:avLst/>
          </a:prstGeom>
          <a:ln w="28575">
            <a:solidFill>
              <a:srgbClr val="002060"/>
            </a:solidFill>
          </a:ln>
        </p:spPr>
      </p:pic>
    </p:spTree>
    <p:extLst>
      <p:ext uri="{BB962C8B-B14F-4D97-AF65-F5344CB8AC3E}">
        <p14:creationId xmlns:p14="http://schemas.microsoft.com/office/powerpoint/2010/main" val="2226931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764EA-253F-BECB-0B57-3F5B0262281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2BD93283-1B5B-EC7F-CDBA-9EA723744C8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EE9C24A-F89A-13E9-0009-EAF059280580}"/>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6" name="Group 5">
            <a:extLst>
              <a:ext uri="{FF2B5EF4-FFF2-40B4-BE49-F238E27FC236}">
                <a16:creationId xmlns:a16="http://schemas.microsoft.com/office/drawing/2014/main" id="{9EB0F7F2-46C8-F610-D1D8-11002AA68086}"/>
              </a:ext>
            </a:extLst>
          </p:cNvPr>
          <p:cNvGrpSpPr/>
          <p:nvPr/>
        </p:nvGrpSpPr>
        <p:grpSpPr>
          <a:xfrm>
            <a:off x="530942" y="2254012"/>
            <a:ext cx="5399993" cy="3545978"/>
            <a:chOff x="649836" y="2231042"/>
            <a:chExt cx="5399993" cy="3545978"/>
          </a:xfrm>
        </p:grpSpPr>
        <p:pic>
          <p:nvPicPr>
            <p:cNvPr id="8" name="Picture 7">
              <a:extLst>
                <a:ext uri="{FF2B5EF4-FFF2-40B4-BE49-F238E27FC236}">
                  <a16:creationId xmlns:a16="http://schemas.microsoft.com/office/drawing/2014/main" id="{4541D0F0-9D03-A356-98D5-68D6112CD10C}"/>
                </a:ext>
              </a:extLst>
            </p:cNvPr>
            <p:cNvPicPr>
              <a:picLocks/>
            </p:cNvPicPr>
            <p:nvPr/>
          </p:nvPicPr>
          <p:blipFill>
            <a:blip r:embed="rId4"/>
            <a:srcRect/>
            <a:stretch/>
          </p:blipFill>
          <p:spPr>
            <a:xfrm>
              <a:off x="649836" y="2231042"/>
              <a:ext cx="5399992" cy="3545978"/>
            </a:xfrm>
            <a:prstGeom prst="rect">
              <a:avLst/>
            </a:prstGeom>
            <a:ln w="28575">
              <a:solidFill>
                <a:srgbClr val="002060"/>
              </a:solidFill>
            </a:ln>
          </p:spPr>
        </p:pic>
        <p:sp>
          <p:nvSpPr>
            <p:cNvPr id="10" name="Rectangle 9">
              <a:extLst>
                <a:ext uri="{FF2B5EF4-FFF2-40B4-BE49-F238E27FC236}">
                  <a16:creationId xmlns:a16="http://schemas.microsoft.com/office/drawing/2014/main" id="{9D416F66-9B3F-DE05-553F-D90E9419B9C8}"/>
                </a:ext>
              </a:extLst>
            </p:cNvPr>
            <p:cNvSpPr/>
            <p:nvPr/>
          </p:nvSpPr>
          <p:spPr>
            <a:xfrm>
              <a:off x="4995694" y="3004131"/>
              <a:ext cx="1054135" cy="29130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BD394E4D-D89C-2227-740B-95AC291D3390}"/>
              </a:ext>
            </a:extLst>
          </p:cNvPr>
          <p:cNvPicPr>
            <a:picLocks/>
          </p:cNvPicPr>
          <p:nvPr/>
        </p:nvPicPr>
        <p:blipFill>
          <a:blip r:embed="rId5"/>
          <a:srcRect/>
          <a:stretch/>
        </p:blipFill>
        <p:spPr>
          <a:xfrm>
            <a:off x="6261067" y="2254012"/>
            <a:ext cx="5399990" cy="3545978"/>
          </a:xfrm>
          <a:prstGeom prst="rect">
            <a:avLst/>
          </a:prstGeom>
          <a:ln w="28575">
            <a:solidFill>
              <a:srgbClr val="002060"/>
            </a:solidFill>
          </a:ln>
        </p:spPr>
      </p:pic>
      <p:sp>
        <p:nvSpPr>
          <p:cNvPr id="16" name="TextBox 15">
            <a:extLst>
              <a:ext uri="{FF2B5EF4-FFF2-40B4-BE49-F238E27FC236}">
                <a16:creationId xmlns:a16="http://schemas.microsoft.com/office/drawing/2014/main" id="{280F1346-E09B-79AA-5C79-DC0D2D27EBFA}"/>
              </a:ext>
            </a:extLst>
          </p:cNvPr>
          <p:cNvSpPr txBox="1"/>
          <p:nvPr/>
        </p:nvSpPr>
        <p:spPr>
          <a:xfrm>
            <a:off x="530942" y="586815"/>
            <a:ext cx="11234847" cy="954107"/>
          </a:xfrm>
          <a:prstGeom prst="rect">
            <a:avLst/>
          </a:prstGeom>
          <a:noFill/>
        </p:spPr>
        <p:txBody>
          <a:bodyPr wrap="square">
            <a:spAutoFit/>
          </a:bodyPr>
          <a:lstStyle/>
          <a:p>
            <a:r>
              <a:rPr lang="en-US" sz="1400" b="1" dirty="0">
                <a:solidFill>
                  <a:srgbClr val="002060"/>
                </a:solidFill>
                <a:latin typeface="Calibri (Body)"/>
              </a:rPr>
              <a:t>To broadcast the Smart Tag AON device during scanning, it is necessary to provide 5 to 7 door cycles (door open and close) within 30 seconds.</a:t>
            </a:r>
          </a:p>
          <a:p>
            <a:endParaRPr lang="en-US" sz="1400" b="1" dirty="0">
              <a:solidFill>
                <a:srgbClr val="002060"/>
              </a:solidFill>
              <a:latin typeface="Calibri (Body)"/>
            </a:endParaRPr>
          </a:p>
          <a:p>
            <a:r>
              <a:rPr lang="en-US" sz="1400" dirty="0">
                <a:solidFill>
                  <a:srgbClr val="002060"/>
                </a:solidFill>
                <a:latin typeface="Calibri (Body)"/>
              </a:rPr>
              <a:t>The scanned device will be corrected with the actual smart device's serial number, upgraded to the latest firmware if available, and configured accordingly.</a:t>
            </a:r>
          </a:p>
        </p:txBody>
      </p:sp>
    </p:spTree>
    <p:extLst>
      <p:ext uri="{BB962C8B-B14F-4D97-AF65-F5344CB8AC3E}">
        <p14:creationId xmlns:p14="http://schemas.microsoft.com/office/powerpoint/2010/main" val="2809005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C2AE0-78CF-379B-D2A8-D578FA1B67D5}"/>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CA69219E-887C-0D96-A0B0-65C1C83723D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C7F03090-37F1-3640-CD31-DC683CFF76AF}"/>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pic>
        <p:nvPicPr>
          <p:cNvPr id="8" name="Picture 7">
            <a:extLst>
              <a:ext uri="{FF2B5EF4-FFF2-40B4-BE49-F238E27FC236}">
                <a16:creationId xmlns:a16="http://schemas.microsoft.com/office/drawing/2014/main" id="{0D978A73-C179-54DD-A77D-DF3DB57238B8}"/>
              </a:ext>
            </a:extLst>
          </p:cNvPr>
          <p:cNvPicPr>
            <a:picLocks/>
          </p:cNvPicPr>
          <p:nvPr/>
        </p:nvPicPr>
        <p:blipFill>
          <a:blip r:embed="rId4"/>
          <a:srcRect/>
          <a:stretch/>
        </p:blipFill>
        <p:spPr>
          <a:xfrm>
            <a:off x="515366" y="2258907"/>
            <a:ext cx="5399990" cy="3545978"/>
          </a:xfrm>
          <a:prstGeom prst="rect">
            <a:avLst/>
          </a:prstGeom>
          <a:ln w="28575">
            <a:solidFill>
              <a:srgbClr val="002060"/>
            </a:solidFill>
          </a:ln>
        </p:spPr>
      </p:pic>
      <p:pic>
        <p:nvPicPr>
          <p:cNvPr id="12" name="Picture 11">
            <a:extLst>
              <a:ext uri="{FF2B5EF4-FFF2-40B4-BE49-F238E27FC236}">
                <a16:creationId xmlns:a16="http://schemas.microsoft.com/office/drawing/2014/main" id="{8EE17494-E6CE-527A-B97E-EE669830D1AF}"/>
              </a:ext>
            </a:extLst>
          </p:cNvPr>
          <p:cNvPicPr>
            <a:picLocks/>
          </p:cNvPicPr>
          <p:nvPr/>
        </p:nvPicPr>
        <p:blipFill>
          <a:blip r:embed="rId5"/>
          <a:srcRect/>
          <a:stretch/>
        </p:blipFill>
        <p:spPr>
          <a:xfrm>
            <a:off x="6353683" y="2258907"/>
            <a:ext cx="5399990" cy="3545977"/>
          </a:xfrm>
          <a:prstGeom prst="rect">
            <a:avLst/>
          </a:prstGeom>
          <a:ln w="28575">
            <a:solidFill>
              <a:srgbClr val="002060"/>
            </a:solidFill>
          </a:ln>
        </p:spPr>
      </p:pic>
      <p:sp>
        <p:nvSpPr>
          <p:cNvPr id="3" name="TextBox 2">
            <a:extLst>
              <a:ext uri="{FF2B5EF4-FFF2-40B4-BE49-F238E27FC236}">
                <a16:creationId xmlns:a16="http://schemas.microsoft.com/office/drawing/2014/main" id="{CE00773B-99BA-02B3-6E73-5B4B836B9C0F}"/>
              </a:ext>
            </a:extLst>
          </p:cNvPr>
          <p:cNvSpPr txBox="1"/>
          <p:nvPr/>
        </p:nvSpPr>
        <p:spPr>
          <a:xfrm>
            <a:off x="530942" y="586815"/>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After completing the DFU process, the application starts to configure the device based on the device type and displays a success message once the entire process is complete.</a:t>
            </a:r>
          </a:p>
        </p:txBody>
      </p:sp>
    </p:spTree>
    <p:extLst>
      <p:ext uri="{BB962C8B-B14F-4D97-AF65-F5344CB8AC3E}">
        <p14:creationId xmlns:p14="http://schemas.microsoft.com/office/powerpoint/2010/main" val="441472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D8EAD-2F51-4C2B-9128-9CCF4EA3C4E1}"/>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A03012C-3308-98A6-A231-42587688A6A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415D66D-17A2-E868-4BDD-7DD013140276}"/>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9" name="TextBox 8">
            <a:extLst>
              <a:ext uri="{FF2B5EF4-FFF2-40B4-BE49-F238E27FC236}">
                <a16:creationId xmlns:a16="http://schemas.microsoft.com/office/drawing/2014/main" id="{20C182C6-7928-6954-7752-B88398C99367}"/>
              </a:ext>
            </a:extLst>
          </p:cNvPr>
          <p:cNvSpPr txBox="1"/>
          <p:nvPr/>
        </p:nvSpPr>
        <p:spPr>
          <a:xfrm>
            <a:off x="6250325" y="3562527"/>
            <a:ext cx="5387293" cy="1027141"/>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latin typeface="+mn-lt"/>
              </a:rPr>
              <a:t>BLUETOOTH PERMISSION</a:t>
            </a:r>
          </a:p>
          <a:p>
            <a:pPr marL="285744" indent="-285744" algn="l">
              <a:lnSpc>
                <a:spcPct val="150000"/>
              </a:lnSpc>
              <a:buFont typeface="Wingdings" panose="05000000000000000000" pitchFamily="2" charset="2"/>
              <a:buChar char="§"/>
            </a:pPr>
            <a:r>
              <a:rPr lang="en-US" b="0" dirty="0">
                <a:latin typeface="+mn-lt"/>
              </a:rPr>
              <a:t>Access the Bluetooth (to scan barcodes) – the first prompt on the Outlet screen -&gt; Choose “Allow”.</a:t>
            </a:r>
          </a:p>
        </p:txBody>
      </p:sp>
      <p:pic>
        <p:nvPicPr>
          <p:cNvPr id="8" name="Picture 7">
            <a:extLst>
              <a:ext uri="{FF2B5EF4-FFF2-40B4-BE49-F238E27FC236}">
                <a16:creationId xmlns:a16="http://schemas.microsoft.com/office/drawing/2014/main" id="{24FBB793-B4C9-A24C-CB63-EFA5C5D9AFC9}"/>
              </a:ext>
            </a:extLst>
          </p:cNvPr>
          <p:cNvPicPr>
            <a:picLocks/>
          </p:cNvPicPr>
          <p:nvPr/>
        </p:nvPicPr>
        <p:blipFill>
          <a:blip r:embed="rId4"/>
          <a:srcRect/>
          <a:stretch/>
        </p:blipFill>
        <p:spPr>
          <a:xfrm>
            <a:off x="554382" y="2303107"/>
            <a:ext cx="5399998" cy="3545983"/>
          </a:xfrm>
          <a:prstGeom prst="rect">
            <a:avLst/>
          </a:prstGeom>
          <a:ln w="28575">
            <a:solidFill>
              <a:srgbClr val="002060"/>
            </a:solidFill>
          </a:ln>
        </p:spPr>
      </p:pic>
    </p:spTree>
    <p:extLst>
      <p:ext uri="{BB962C8B-B14F-4D97-AF65-F5344CB8AC3E}">
        <p14:creationId xmlns:p14="http://schemas.microsoft.com/office/powerpoint/2010/main" val="167416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A6E2-02C4-6F7B-15DD-AC85F7FBB42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8580AB4-4D0A-E008-928C-31EA037AC91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626E4D1-7292-F331-5819-8278C1FBF431}"/>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17" name="TextBox 16">
            <a:extLst>
              <a:ext uri="{FF2B5EF4-FFF2-40B4-BE49-F238E27FC236}">
                <a16:creationId xmlns:a16="http://schemas.microsoft.com/office/drawing/2014/main" id="{0DB78D0F-2900-8409-A678-56DDA93A0258}"/>
              </a:ext>
            </a:extLst>
          </p:cNvPr>
          <p:cNvSpPr txBox="1"/>
          <p:nvPr/>
        </p:nvSpPr>
        <p:spPr>
          <a:xfrm>
            <a:off x="530942" y="586815"/>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In the event of an error occurring while fixing the faulty Smart Tag AON Devices, Multi-Fix Logs will be automatically collected, along with the necessary details. An email will be drafted by the iOS application, providing an option to send it to the Vision IoT Support team.</a:t>
            </a:r>
          </a:p>
        </p:txBody>
      </p:sp>
      <p:pic>
        <p:nvPicPr>
          <p:cNvPr id="12" name="Picture 11">
            <a:extLst>
              <a:ext uri="{FF2B5EF4-FFF2-40B4-BE49-F238E27FC236}">
                <a16:creationId xmlns:a16="http://schemas.microsoft.com/office/drawing/2014/main" id="{87CED5DF-A955-3749-CD7D-415CCF5AE582}"/>
              </a:ext>
            </a:extLst>
          </p:cNvPr>
          <p:cNvPicPr>
            <a:picLocks/>
          </p:cNvPicPr>
          <p:nvPr/>
        </p:nvPicPr>
        <p:blipFill>
          <a:blip r:embed="rId4"/>
          <a:srcRect/>
          <a:stretch/>
        </p:blipFill>
        <p:spPr>
          <a:xfrm>
            <a:off x="588363" y="2397001"/>
            <a:ext cx="5399989" cy="3545977"/>
          </a:xfrm>
          <a:prstGeom prst="rect">
            <a:avLst/>
          </a:prstGeom>
          <a:ln w="28575">
            <a:solidFill>
              <a:srgbClr val="002060"/>
            </a:solidFill>
          </a:ln>
        </p:spPr>
      </p:pic>
    </p:spTree>
    <p:extLst>
      <p:ext uri="{BB962C8B-B14F-4D97-AF65-F5344CB8AC3E}">
        <p14:creationId xmlns:p14="http://schemas.microsoft.com/office/powerpoint/2010/main" val="2345844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34C4F-9A08-9A53-ECAA-D4A9B495794A}"/>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183CFD6-357E-7C76-193E-2E33B7EBF1B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27E53CF-3C7D-7B70-73F9-2884A5273931}"/>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17" name="TextBox 16">
            <a:extLst>
              <a:ext uri="{FF2B5EF4-FFF2-40B4-BE49-F238E27FC236}">
                <a16:creationId xmlns:a16="http://schemas.microsoft.com/office/drawing/2014/main" id="{5CB4078A-93C3-FAB0-DD56-A628FD0D882B}"/>
              </a:ext>
            </a:extLst>
          </p:cNvPr>
          <p:cNvSpPr txBox="1"/>
          <p:nvPr/>
        </p:nvSpPr>
        <p:spPr>
          <a:xfrm>
            <a:off x="530942" y="810000"/>
            <a:ext cx="11130116" cy="1318310"/>
          </a:xfrm>
          <a:prstGeom prst="rect">
            <a:avLst/>
          </a:prstGeom>
          <a:noFill/>
        </p:spPr>
        <p:txBody>
          <a:bodyPr wrap="square">
            <a:spAutoFit/>
          </a:bodyPr>
          <a:lstStyle/>
          <a:p>
            <a:pPr>
              <a:lnSpc>
                <a:spcPct val="90000"/>
              </a:lnSpc>
              <a:spcBef>
                <a:spcPts val="1000"/>
              </a:spcBef>
            </a:pPr>
            <a:r>
              <a:rPr lang="en-US" sz="1400" b="1" dirty="0">
                <a:solidFill>
                  <a:srgbClr val="002060"/>
                </a:solidFill>
                <a:latin typeface="Calibri (Body)"/>
              </a:rPr>
              <a:t>Ex. – Sollatek FDEx2</a:t>
            </a:r>
          </a:p>
          <a:p>
            <a:pPr>
              <a:lnSpc>
                <a:spcPct val="90000"/>
              </a:lnSpc>
              <a:spcBef>
                <a:spcPts val="1000"/>
              </a:spcBef>
            </a:pPr>
            <a:r>
              <a:rPr lang="en-US" sz="1400" dirty="0">
                <a:solidFill>
                  <a:srgbClr val="002060"/>
                </a:solidFill>
                <a:latin typeface="Calibri (Body)"/>
              </a:rPr>
              <a:t>Use the “Multi-Fix" feature to fix specific Sollatek FDEx2 devices, as well as firmware version information and DFU functionality if the latest firmware is available for the scanned cooler. </a:t>
            </a:r>
          </a:p>
          <a:p>
            <a:pPr>
              <a:lnSpc>
                <a:spcPct val="90000"/>
              </a:lnSpc>
              <a:spcBef>
                <a:spcPts val="1000"/>
              </a:spcBef>
            </a:pPr>
            <a:r>
              <a:rPr lang="en-US" sz="1400" dirty="0">
                <a:solidFill>
                  <a:srgbClr val="002060"/>
                </a:solidFill>
                <a:latin typeface="Calibri (Body)"/>
              </a:rPr>
              <a:t>Users can identify assets by scanning the barcode associated with the Cooler Serial Number (SN) or Technical ID. Additionally, users have the option to manually search for the barcode using the Cooler SN or Technical ID.</a:t>
            </a:r>
          </a:p>
        </p:txBody>
      </p:sp>
      <p:grpSp>
        <p:nvGrpSpPr>
          <p:cNvPr id="8" name="Group 7">
            <a:extLst>
              <a:ext uri="{FF2B5EF4-FFF2-40B4-BE49-F238E27FC236}">
                <a16:creationId xmlns:a16="http://schemas.microsoft.com/office/drawing/2014/main" id="{36426763-533F-E891-7E0E-D1F6616534B2}"/>
              </a:ext>
            </a:extLst>
          </p:cNvPr>
          <p:cNvGrpSpPr/>
          <p:nvPr/>
        </p:nvGrpSpPr>
        <p:grpSpPr>
          <a:xfrm>
            <a:off x="530942" y="2280524"/>
            <a:ext cx="5399993" cy="3543745"/>
            <a:chOff x="649836" y="2232159"/>
            <a:chExt cx="5399993" cy="3543745"/>
          </a:xfrm>
        </p:grpSpPr>
        <p:pic>
          <p:nvPicPr>
            <p:cNvPr id="10" name="Picture 9">
              <a:extLst>
                <a:ext uri="{FF2B5EF4-FFF2-40B4-BE49-F238E27FC236}">
                  <a16:creationId xmlns:a16="http://schemas.microsoft.com/office/drawing/2014/main" id="{BCEC37AE-469A-B506-1184-3DD78DBA598D}"/>
                </a:ext>
              </a:extLst>
            </p:cNvPr>
            <p:cNvPicPr>
              <a:picLocks/>
            </p:cNvPicPr>
            <p:nvPr/>
          </p:nvPicPr>
          <p:blipFill>
            <a:blip r:embed="rId4"/>
            <a:srcRect/>
            <a:stretch/>
          </p:blipFill>
          <p:spPr>
            <a:xfrm>
              <a:off x="649836" y="2232159"/>
              <a:ext cx="5399993" cy="3543745"/>
            </a:xfrm>
            <a:prstGeom prst="rect">
              <a:avLst/>
            </a:prstGeom>
            <a:ln w="28575">
              <a:solidFill>
                <a:srgbClr val="002060"/>
              </a:solidFill>
            </a:ln>
          </p:spPr>
        </p:pic>
        <p:sp>
          <p:nvSpPr>
            <p:cNvPr id="12" name="Rectangle 11">
              <a:extLst>
                <a:ext uri="{FF2B5EF4-FFF2-40B4-BE49-F238E27FC236}">
                  <a16:creationId xmlns:a16="http://schemas.microsoft.com/office/drawing/2014/main" id="{8A3873BC-A193-A842-9E99-3535E939D102}"/>
                </a:ext>
              </a:extLst>
            </p:cNvPr>
            <p:cNvSpPr/>
            <p:nvPr/>
          </p:nvSpPr>
          <p:spPr>
            <a:xfrm>
              <a:off x="4001603" y="2389139"/>
              <a:ext cx="506524" cy="20912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a:extLst>
              <a:ext uri="{FF2B5EF4-FFF2-40B4-BE49-F238E27FC236}">
                <a16:creationId xmlns:a16="http://schemas.microsoft.com/office/drawing/2014/main" id="{7472A8BA-01F5-7FD3-33E0-D783E17BD5B3}"/>
              </a:ext>
            </a:extLst>
          </p:cNvPr>
          <p:cNvPicPr>
            <a:picLocks/>
          </p:cNvPicPr>
          <p:nvPr/>
        </p:nvPicPr>
        <p:blipFill>
          <a:blip r:embed="rId5"/>
          <a:srcRect/>
          <a:stretch/>
        </p:blipFill>
        <p:spPr>
          <a:xfrm>
            <a:off x="6261067" y="2279408"/>
            <a:ext cx="5399992" cy="3545978"/>
          </a:xfrm>
          <a:prstGeom prst="rect">
            <a:avLst/>
          </a:prstGeom>
          <a:ln w="28575">
            <a:solidFill>
              <a:srgbClr val="002060"/>
            </a:solidFill>
          </a:ln>
        </p:spPr>
      </p:pic>
    </p:spTree>
    <p:extLst>
      <p:ext uri="{BB962C8B-B14F-4D97-AF65-F5344CB8AC3E}">
        <p14:creationId xmlns:p14="http://schemas.microsoft.com/office/powerpoint/2010/main" val="3629718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6AE3C-5B22-52F6-525F-EDE019E66E0F}"/>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A3CDF30-8E95-1922-B53B-D1400022D705}"/>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13FA34C-7951-58BE-648B-62A93C4130DD}"/>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6" name="Group 5">
            <a:extLst>
              <a:ext uri="{FF2B5EF4-FFF2-40B4-BE49-F238E27FC236}">
                <a16:creationId xmlns:a16="http://schemas.microsoft.com/office/drawing/2014/main" id="{6A46F184-9D71-1825-EED8-ED42AB10E4BB}"/>
              </a:ext>
            </a:extLst>
          </p:cNvPr>
          <p:cNvGrpSpPr/>
          <p:nvPr/>
        </p:nvGrpSpPr>
        <p:grpSpPr>
          <a:xfrm>
            <a:off x="530942" y="2254012"/>
            <a:ext cx="5399993" cy="3545978"/>
            <a:chOff x="649836" y="2231042"/>
            <a:chExt cx="5399993" cy="3545978"/>
          </a:xfrm>
        </p:grpSpPr>
        <p:pic>
          <p:nvPicPr>
            <p:cNvPr id="8" name="Picture 7">
              <a:extLst>
                <a:ext uri="{FF2B5EF4-FFF2-40B4-BE49-F238E27FC236}">
                  <a16:creationId xmlns:a16="http://schemas.microsoft.com/office/drawing/2014/main" id="{A7352CEE-0745-D193-EA1A-F1A6EB6E8EA6}"/>
                </a:ext>
              </a:extLst>
            </p:cNvPr>
            <p:cNvPicPr>
              <a:picLocks/>
            </p:cNvPicPr>
            <p:nvPr/>
          </p:nvPicPr>
          <p:blipFill>
            <a:blip r:embed="rId4"/>
            <a:srcRect/>
            <a:stretch/>
          </p:blipFill>
          <p:spPr>
            <a:xfrm>
              <a:off x="649836" y="2231042"/>
              <a:ext cx="5399992" cy="3545978"/>
            </a:xfrm>
            <a:prstGeom prst="rect">
              <a:avLst/>
            </a:prstGeom>
            <a:ln w="28575">
              <a:solidFill>
                <a:srgbClr val="002060"/>
              </a:solidFill>
            </a:ln>
          </p:spPr>
        </p:pic>
        <p:sp>
          <p:nvSpPr>
            <p:cNvPr id="10" name="Rectangle 9">
              <a:extLst>
                <a:ext uri="{FF2B5EF4-FFF2-40B4-BE49-F238E27FC236}">
                  <a16:creationId xmlns:a16="http://schemas.microsoft.com/office/drawing/2014/main" id="{3BAFD64E-13C7-9C0E-3BEC-3BA91D38DC6D}"/>
                </a:ext>
              </a:extLst>
            </p:cNvPr>
            <p:cNvSpPr/>
            <p:nvPr/>
          </p:nvSpPr>
          <p:spPr>
            <a:xfrm>
              <a:off x="4995694" y="3004131"/>
              <a:ext cx="1054135" cy="29130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A6745A6F-B0D1-D167-BB68-9B9B14F33C43}"/>
              </a:ext>
            </a:extLst>
          </p:cNvPr>
          <p:cNvPicPr>
            <a:picLocks/>
          </p:cNvPicPr>
          <p:nvPr/>
        </p:nvPicPr>
        <p:blipFill>
          <a:blip r:embed="rId5"/>
          <a:srcRect/>
          <a:stretch/>
        </p:blipFill>
        <p:spPr>
          <a:xfrm>
            <a:off x="6261067" y="2254012"/>
            <a:ext cx="5399990" cy="3545978"/>
          </a:xfrm>
          <a:prstGeom prst="rect">
            <a:avLst/>
          </a:prstGeom>
          <a:ln w="28575">
            <a:solidFill>
              <a:srgbClr val="002060"/>
            </a:solidFill>
          </a:ln>
        </p:spPr>
      </p:pic>
      <p:sp>
        <p:nvSpPr>
          <p:cNvPr id="16" name="TextBox 15">
            <a:extLst>
              <a:ext uri="{FF2B5EF4-FFF2-40B4-BE49-F238E27FC236}">
                <a16:creationId xmlns:a16="http://schemas.microsoft.com/office/drawing/2014/main" id="{F37DF3D3-89E9-7F22-363D-DB151C3BF91B}"/>
              </a:ext>
            </a:extLst>
          </p:cNvPr>
          <p:cNvSpPr txBox="1"/>
          <p:nvPr/>
        </p:nvSpPr>
        <p:spPr>
          <a:xfrm>
            <a:off x="530942" y="586815"/>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The scanned device will be corrected with the actual smart device's serial number, upgraded to the latest firmware if available, and configured accordingly.</a:t>
            </a:r>
          </a:p>
        </p:txBody>
      </p:sp>
    </p:spTree>
    <p:extLst>
      <p:ext uri="{BB962C8B-B14F-4D97-AF65-F5344CB8AC3E}">
        <p14:creationId xmlns:p14="http://schemas.microsoft.com/office/powerpoint/2010/main" val="22189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F00FD-5ECA-021E-31E1-0C459AFF911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0D9E493D-4835-DE44-0D25-FDE65C4841D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3C9E402-8BEC-A541-6030-B33534B2EB9A}"/>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pic>
        <p:nvPicPr>
          <p:cNvPr id="8" name="Picture 7">
            <a:extLst>
              <a:ext uri="{FF2B5EF4-FFF2-40B4-BE49-F238E27FC236}">
                <a16:creationId xmlns:a16="http://schemas.microsoft.com/office/drawing/2014/main" id="{4DAFE46C-3F33-CE24-523F-86F7A953B447}"/>
              </a:ext>
            </a:extLst>
          </p:cNvPr>
          <p:cNvPicPr>
            <a:picLocks/>
          </p:cNvPicPr>
          <p:nvPr/>
        </p:nvPicPr>
        <p:blipFill>
          <a:blip r:embed="rId4"/>
          <a:srcRect/>
          <a:stretch/>
        </p:blipFill>
        <p:spPr>
          <a:xfrm>
            <a:off x="515366" y="2258907"/>
            <a:ext cx="5399990" cy="3545978"/>
          </a:xfrm>
          <a:prstGeom prst="rect">
            <a:avLst/>
          </a:prstGeom>
          <a:ln w="28575">
            <a:solidFill>
              <a:srgbClr val="002060"/>
            </a:solidFill>
          </a:ln>
        </p:spPr>
      </p:pic>
      <p:pic>
        <p:nvPicPr>
          <p:cNvPr id="12" name="Picture 11">
            <a:extLst>
              <a:ext uri="{FF2B5EF4-FFF2-40B4-BE49-F238E27FC236}">
                <a16:creationId xmlns:a16="http://schemas.microsoft.com/office/drawing/2014/main" id="{6550F8B9-AD95-564C-F8FE-C681F1C28ED4}"/>
              </a:ext>
            </a:extLst>
          </p:cNvPr>
          <p:cNvPicPr>
            <a:picLocks/>
          </p:cNvPicPr>
          <p:nvPr/>
        </p:nvPicPr>
        <p:blipFill>
          <a:blip r:embed="rId5"/>
          <a:srcRect/>
          <a:stretch/>
        </p:blipFill>
        <p:spPr>
          <a:xfrm>
            <a:off x="6353683" y="2258907"/>
            <a:ext cx="5399990" cy="3545977"/>
          </a:xfrm>
          <a:prstGeom prst="rect">
            <a:avLst/>
          </a:prstGeom>
          <a:ln w="28575">
            <a:solidFill>
              <a:srgbClr val="002060"/>
            </a:solidFill>
          </a:ln>
        </p:spPr>
      </p:pic>
      <p:sp>
        <p:nvSpPr>
          <p:cNvPr id="3" name="TextBox 2">
            <a:extLst>
              <a:ext uri="{FF2B5EF4-FFF2-40B4-BE49-F238E27FC236}">
                <a16:creationId xmlns:a16="http://schemas.microsoft.com/office/drawing/2014/main" id="{855DF639-946C-F7E2-E379-502C172184CC}"/>
              </a:ext>
            </a:extLst>
          </p:cNvPr>
          <p:cNvSpPr txBox="1"/>
          <p:nvPr/>
        </p:nvSpPr>
        <p:spPr>
          <a:xfrm>
            <a:off x="530942" y="586815"/>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After completing the DFU process, the application starts to configure the device based on the device type and displays a success message once the entire process is complete.</a:t>
            </a:r>
          </a:p>
        </p:txBody>
      </p:sp>
    </p:spTree>
    <p:extLst>
      <p:ext uri="{BB962C8B-B14F-4D97-AF65-F5344CB8AC3E}">
        <p14:creationId xmlns:p14="http://schemas.microsoft.com/office/powerpoint/2010/main" val="3554972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6C7DE-99ED-E659-BE6E-8EE1F745990B}"/>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626395E3-3C79-A645-A1D5-E646CB93A2C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4FF0D1D-D693-35D1-BE05-6E88B567DC9A}"/>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17" name="TextBox 16">
            <a:extLst>
              <a:ext uri="{FF2B5EF4-FFF2-40B4-BE49-F238E27FC236}">
                <a16:creationId xmlns:a16="http://schemas.microsoft.com/office/drawing/2014/main" id="{4F9FCE2E-95B2-20E9-C973-751E2EC59230}"/>
              </a:ext>
            </a:extLst>
          </p:cNvPr>
          <p:cNvSpPr txBox="1"/>
          <p:nvPr/>
        </p:nvSpPr>
        <p:spPr>
          <a:xfrm>
            <a:off x="530942" y="586815"/>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In the event of an error occurring while fixing the faulty Sollatek Devices, Multi-Fix Logs will be automatically collected, along with the necessary details. An email will be drafted by the iOS application, providing an option to send it to the Vision IoT Support team.</a:t>
            </a:r>
          </a:p>
        </p:txBody>
      </p:sp>
      <p:pic>
        <p:nvPicPr>
          <p:cNvPr id="12" name="Picture 11">
            <a:extLst>
              <a:ext uri="{FF2B5EF4-FFF2-40B4-BE49-F238E27FC236}">
                <a16:creationId xmlns:a16="http://schemas.microsoft.com/office/drawing/2014/main" id="{FF324799-F86D-BA09-FD6B-DB37681717EE}"/>
              </a:ext>
            </a:extLst>
          </p:cNvPr>
          <p:cNvPicPr>
            <a:picLocks/>
          </p:cNvPicPr>
          <p:nvPr/>
        </p:nvPicPr>
        <p:blipFill>
          <a:blip r:embed="rId4"/>
          <a:srcRect/>
          <a:stretch/>
        </p:blipFill>
        <p:spPr>
          <a:xfrm>
            <a:off x="588363" y="2397001"/>
            <a:ext cx="5399989" cy="3545977"/>
          </a:xfrm>
          <a:prstGeom prst="rect">
            <a:avLst/>
          </a:prstGeom>
          <a:ln w="28575">
            <a:solidFill>
              <a:srgbClr val="002060"/>
            </a:solidFill>
          </a:ln>
        </p:spPr>
      </p:pic>
    </p:spTree>
    <p:extLst>
      <p:ext uri="{BB962C8B-B14F-4D97-AF65-F5344CB8AC3E}">
        <p14:creationId xmlns:p14="http://schemas.microsoft.com/office/powerpoint/2010/main" val="736850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51EEC-D7EA-EC6C-42EC-E0737F6F36CF}"/>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276F26F-E17C-40D3-A7FF-22C0969648B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EB2DB50C-89DB-A2B4-F0EE-6782642F72EC}"/>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0CEC3951-84D6-FE14-3978-DC4BA19F6443}"/>
              </a:ext>
            </a:extLst>
          </p:cNvPr>
          <p:cNvSpPr>
            <a:spLocks noGrp="1"/>
          </p:cNvSpPr>
          <p:nvPr>
            <p:ph type="title"/>
          </p:nvPr>
        </p:nvSpPr>
        <p:spPr>
          <a:xfrm>
            <a:off x="530943" y="152180"/>
            <a:ext cx="11145694" cy="539915"/>
          </a:xfrm>
        </p:spPr>
        <p:txBody>
          <a:bodyPr>
            <a:normAutofit/>
          </a:bodyPr>
          <a:lstStyle/>
          <a:p>
            <a:pPr algn="ctr"/>
            <a:r>
              <a:rPr lang="en-MY" b="1" dirty="0">
                <a:solidFill>
                  <a:srgbClr val="002060"/>
                </a:solidFill>
                <a:latin typeface="Calibri (Body)"/>
              </a:rPr>
              <a:t>TEST AND VERIFY – SMART DEVICES</a:t>
            </a:r>
          </a:p>
        </p:txBody>
      </p:sp>
      <p:sp>
        <p:nvSpPr>
          <p:cNvPr id="17" name="TextBox 16">
            <a:extLst>
              <a:ext uri="{FF2B5EF4-FFF2-40B4-BE49-F238E27FC236}">
                <a16:creationId xmlns:a16="http://schemas.microsoft.com/office/drawing/2014/main" id="{B6A6A0B5-F883-6290-FA80-68215E2204CD}"/>
              </a:ext>
            </a:extLst>
          </p:cNvPr>
          <p:cNvSpPr txBox="1"/>
          <p:nvPr/>
        </p:nvSpPr>
        <p:spPr>
          <a:xfrm>
            <a:off x="588362" y="788517"/>
            <a:ext cx="11234847" cy="1640449"/>
          </a:xfrm>
          <a:prstGeom prst="rect">
            <a:avLst/>
          </a:prstGeom>
          <a:noFill/>
        </p:spPr>
        <p:txBody>
          <a:bodyPr wrap="square">
            <a:spAutoFit/>
          </a:bodyPr>
          <a:lstStyle/>
          <a:p>
            <a:pPr>
              <a:lnSpc>
                <a:spcPct val="90000"/>
              </a:lnSpc>
              <a:spcBef>
                <a:spcPts val="1000"/>
              </a:spcBef>
            </a:pPr>
            <a:r>
              <a:rPr lang="en-US" sz="1400" b="1" dirty="0">
                <a:solidFill>
                  <a:srgbClr val="002060"/>
                </a:solidFill>
                <a:latin typeface="Calibri (Body)"/>
              </a:rPr>
              <a:t>Supported Devices: </a:t>
            </a:r>
            <a:r>
              <a:rPr lang="en-US" sz="1400" dirty="0">
                <a:solidFill>
                  <a:srgbClr val="002060"/>
                </a:solidFill>
                <a:latin typeface="Calibri (Body)"/>
              </a:rPr>
              <a:t>Smart Tags, Pencil Smart Vision, </a:t>
            </a:r>
            <a:r>
              <a:rPr lang="it-IT" sz="1400" dirty="0">
                <a:solidFill>
                  <a:srgbClr val="002060"/>
                </a:solidFill>
                <a:latin typeface="Calibri (Body)"/>
              </a:rPr>
              <a:t>Sollatek FFMB, Sollatek GBR1, Sollatek FFXY</a:t>
            </a:r>
          </a:p>
          <a:p>
            <a:pPr>
              <a:lnSpc>
                <a:spcPct val="90000"/>
              </a:lnSpc>
              <a:spcBef>
                <a:spcPts val="1000"/>
              </a:spcBef>
            </a:pPr>
            <a:r>
              <a:rPr lang="en-US" sz="1400" b="1" dirty="0">
                <a:solidFill>
                  <a:srgbClr val="002060"/>
                </a:solidFill>
                <a:latin typeface="Calibri (Body)"/>
              </a:rPr>
              <a:t>Ex. – Smart Tag 5GV3</a:t>
            </a:r>
            <a:endParaRPr lang="en-US" sz="1400" dirty="0">
              <a:solidFill>
                <a:srgbClr val="002060"/>
              </a:solidFill>
              <a:latin typeface="Calibri (Body)"/>
            </a:endParaRPr>
          </a:p>
          <a:p>
            <a:pPr algn="just">
              <a:lnSpc>
                <a:spcPct val="90000"/>
              </a:lnSpc>
              <a:spcBef>
                <a:spcPts val="1000"/>
              </a:spcBef>
            </a:pPr>
            <a:r>
              <a:rPr lang="en-US" sz="1400" dirty="0">
                <a:solidFill>
                  <a:srgbClr val="002060"/>
                </a:solidFill>
                <a:latin typeface="Calibri (Body)"/>
              </a:rPr>
              <a:t>This feature involves verifying fixed devices after addressing any faulty fix features to ensure accurate iBeacon and Eddystone advertisement frame values. </a:t>
            </a:r>
          </a:p>
          <a:p>
            <a:pPr algn="just">
              <a:lnSpc>
                <a:spcPct val="90000"/>
              </a:lnSpc>
              <a:spcBef>
                <a:spcPts val="1000"/>
              </a:spcBef>
            </a:pPr>
            <a:r>
              <a:rPr lang="en-US" sz="1400" dirty="0">
                <a:solidFill>
                  <a:srgbClr val="002060"/>
                </a:solidFill>
                <a:latin typeface="Calibri (Body)"/>
              </a:rPr>
              <a:t>Users can identify assets by scanning the barcode using the Cooler Serial Number (SN) or Technical ID. Additionally, users have the option to manually search for the barcode associated with the Cooler Serial Number or Technical ID.</a:t>
            </a:r>
          </a:p>
        </p:txBody>
      </p:sp>
      <p:grpSp>
        <p:nvGrpSpPr>
          <p:cNvPr id="4" name="Group 3">
            <a:extLst>
              <a:ext uri="{FF2B5EF4-FFF2-40B4-BE49-F238E27FC236}">
                <a16:creationId xmlns:a16="http://schemas.microsoft.com/office/drawing/2014/main" id="{86C04CB8-8533-0F2E-ED8F-67E542E5B302}"/>
              </a:ext>
            </a:extLst>
          </p:cNvPr>
          <p:cNvGrpSpPr/>
          <p:nvPr/>
        </p:nvGrpSpPr>
        <p:grpSpPr>
          <a:xfrm>
            <a:off x="588362" y="2397001"/>
            <a:ext cx="5399993" cy="3545979"/>
            <a:chOff x="649836" y="2231042"/>
            <a:chExt cx="5399993" cy="3545979"/>
          </a:xfrm>
        </p:grpSpPr>
        <p:pic>
          <p:nvPicPr>
            <p:cNvPr id="5" name="Picture 4">
              <a:extLst>
                <a:ext uri="{FF2B5EF4-FFF2-40B4-BE49-F238E27FC236}">
                  <a16:creationId xmlns:a16="http://schemas.microsoft.com/office/drawing/2014/main" id="{B13D46BB-3E83-545E-C05C-D2884D4FBC71}"/>
                </a:ext>
              </a:extLst>
            </p:cNvPr>
            <p:cNvPicPr>
              <a:picLocks/>
            </p:cNvPicPr>
            <p:nvPr/>
          </p:nvPicPr>
          <p:blipFill>
            <a:blip r:embed="rId4"/>
            <a:srcRect/>
            <a:stretch/>
          </p:blipFill>
          <p:spPr>
            <a:xfrm>
              <a:off x="649836" y="2231042"/>
              <a:ext cx="5399993" cy="3545979"/>
            </a:xfrm>
            <a:prstGeom prst="rect">
              <a:avLst/>
            </a:prstGeom>
            <a:ln w="28575">
              <a:solidFill>
                <a:srgbClr val="002060"/>
              </a:solidFill>
            </a:ln>
          </p:spPr>
        </p:pic>
        <p:sp>
          <p:nvSpPr>
            <p:cNvPr id="6" name="Rectangle 5">
              <a:extLst>
                <a:ext uri="{FF2B5EF4-FFF2-40B4-BE49-F238E27FC236}">
                  <a16:creationId xmlns:a16="http://schemas.microsoft.com/office/drawing/2014/main" id="{EE5FB251-AAE2-64AF-4841-F5660F5F51D5}"/>
                </a:ext>
              </a:extLst>
            </p:cNvPr>
            <p:cNvSpPr/>
            <p:nvPr/>
          </p:nvSpPr>
          <p:spPr>
            <a:xfrm>
              <a:off x="4550130" y="2603827"/>
              <a:ext cx="748823" cy="19808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4EA0714D-681F-C3F2-3EE5-8DB3E30AE69E}"/>
              </a:ext>
            </a:extLst>
          </p:cNvPr>
          <p:cNvPicPr>
            <a:picLocks/>
          </p:cNvPicPr>
          <p:nvPr/>
        </p:nvPicPr>
        <p:blipFill>
          <a:blip r:embed="rId5"/>
          <a:srcRect/>
          <a:stretch/>
        </p:blipFill>
        <p:spPr>
          <a:xfrm>
            <a:off x="6276644" y="2397001"/>
            <a:ext cx="5399992" cy="3545979"/>
          </a:xfrm>
          <a:prstGeom prst="rect">
            <a:avLst/>
          </a:prstGeom>
          <a:ln w="28575">
            <a:solidFill>
              <a:srgbClr val="002060"/>
            </a:solidFill>
          </a:ln>
        </p:spPr>
      </p:pic>
    </p:spTree>
    <p:extLst>
      <p:ext uri="{BB962C8B-B14F-4D97-AF65-F5344CB8AC3E}">
        <p14:creationId xmlns:p14="http://schemas.microsoft.com/office/powerpoint/2010/main" val="1040595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0550-BBCA-9D96-242E-EDA7F70675A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96673EB-983C-93B9-9B21-B3780E29F8EA}"/>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B1856098-4073-5D78-DC05-429439EEBB91}"/>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6" name="Group 5">
            <a:extLst>
              <a:ext uri="{FF2B5EF4-FFF2-40B4-BE49-F238E27FC236}">
                <a16:creationId xmlns:a16="http://schemas.microsoft.com/office/drawing/2014/main" id="{1AFA38FA-C9DF-ED52-A1E2-8EF8FFA468B7}"/>
              </a:ext>
            </a:extLst>
          </p:cNvPr>
          <p:cNvGrpSpPr/>
          <p:nvPr/>
        </p:nvGrpSpPr>
        <p:grpSpPr>
          <a:xfrm>
            <a:off x="588362" y="2397001"/>
            <a:ext cx="5399993" cy="3545978"/>
            <a:chOff x="649836" y="2231042"/>
            <a:chExt cx="5399993" cy="3545978"/>
          </a:xfrm>
        </p:grpSpPr>
        <p:pic>
          <p:nvPicPr>
            <p:cNvPr id="8" name="Picture 7">
              <a:extLst>
                <a:ext uri="{FF2B5EF4-FFF2-40B4-BE49-F238E27FC236}">
                  <a16:creationId xmlns:a16="http://schemas.microsoft.com/office/drawing/2014/main" id="{4A6479C3-F9F1-3F14-AF08-FFA0AC7F1BBA}"/>
                </a:ext>
              </a:extLst>
            </p:cNvPr>
            <p:cNvPicPr>
              <a:picLocks/>
            </p:cNvPicPr>
            <p:nvPr/>
          </p:nvPicPr>
          <p:blipFill>
            <a:blip r:embed="rId4"/>
            <a:srcRect/>
            <a:stretch/>
          </p:blipFill>
          <p:spPr>
            <a:xfrm>
              <a:off x="649836" y="2231042"/>
              <a:ext cx="5399992" cy="3545978"/>
            </a:xfrm>
            <a:prstGeom prst="rect">
              <a:avLst/>
            </a:prstGeom>
            <a:ln w="28575">
              <a:solidFill>
                <a:srgbClr val="002060"/>
              </a:solidFill>
            </a:ln>
          </p:spPr>
        </p:pic>
        <p:sp>
          <p:nvSpPr>
            <p:cNvPr id="10" name="Rectangle 9">
              <a:extLst>
                <a:ext uri="{FF2B5EF4-FFF2-40B4-BE49-F238E27FC236}">
                  <a16:creationId xmlns:a16="http://schemas.microsoft.com/office/drawing/2014/main" id="{2B216F9E-7502-205E-10A9-AEA82AB273F1}"/>
                </a:ext>
              </a:extLst>
            </p:cNvPr>
            <p:cNvSpPr/>
            <p:nvPr/>
          </p:nvSpPr>
          <p:spPr>
            <a:xfrm>
              <a:off x="4997329" y="3004131"/>
              <a:ext cx="1052500" cy="3084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4EA83299-727E-C91F-B35E-22A18785A112}"/>
              </a:ext>
            </a:extLst>
          </p:cNvPr>
          <p:cNvSpPr txBox="1"/>
          <p:nvPr/>
        </p:nvSpPr>
        <p:spPr>
          <a:xfrm>
            <a:off x="530942" y="586815"/>
            <a:ext cx="11234847" cy="286232"/>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The application is requesting a door cycle to verify the data from the smart device’s door sensor.</a:t>
            </a:r>
          </a:p>
        </p:txBody>
      </p:sp>
      <p:grpSp>
        <p:nvGrpSpPr>
          <p:cNvPr id="4" name="Group 3">
            <a:extLst>
              <a:ext uri="{FF2B5EF4-FFF2-40B4-BE49-F238E27FC236}">
                <a16:creationId xmlns:a16="http://schemas.microsoft.com/office/drawing/2014/main" id="{82A08650-E24D-89CC-DBC7-D1007AC2986A}"/>
              </a:ext>
            </a:extLst>
          </p:cNvPr>
          <p:cNvGrpSpPr/>
          <p:nvPr/>
        </p:nvGrpSpPr>
        <p:grpSpPr>
          <a:xfrm>
            <a:off x="6276645" y="2397001"/>
            <a:ext cx="5399990" cy="3545978"/>
            <a:chOff x="6276645" y="2397001"/>
            <a:chExt cx="5399990" cy="3545978"/>
          </a:xfrm>
        </p:grpSpPr>
        <p:pic>
          <p:nvPicPr>
            <p:cNvPr id="12" name="Picture 11">
              <a:extLst>
                <a:ext uri="{FF2B5EF4-FFF2-40B4-BE49-F238E27FC236}">
                  <a16:creationId xmlns:a16="http://schemas.microsoft.com/office/drawing/2014/main" id="{A3166BE3-22C7-B932-0BFD-104F4EAC4186}"/>
                </a:ext>
              </a:extLst>
            </p:cNvPr>
            <p:cNvPicPr>
              <a:picLocks/>
            </p:cNvPicPr>
            <p:nvPr/>
          </p:nvPicPr>
          <p:blipFill>
            <a:blip r:embed="rId5"/>
            <a:srcRect/>
            <a:stretch/>
          </p:blipFill>
          <p:spPr>
            <a:xfrm>
              <a:off x="6276645" y="2397001"/>
              <a:ext cx="5399990" cy="3545978"/>
            </a:xfrm>
            <a:prstGeom prst="rect">
              <a:avLst/>
            </a:prstGeom>
            <a:ln w="28575">
              <a:solidFill>
                <a:srgbClr val="002060"/>
              </a:solidFill>
            </a:ln>
          </p:spPr>
        </p:pic>
        <p:sp>
          <p:nvSpPr>
            <p:cNvPr id="3" name="Rectangle 2">
              <a:extLst>
                <a:ext uri="{FF2B5EF4-FFF2-40B4-BE49-F238E27FC236}">
                  <a16:creationId xmlns:a16="http://schemas.microsoft.com/office/drawing/2014/main" id="{DE3661F3-C2DF-92BE-D1BD-E3CA7389496F}"/>
                </a:ext>
              </a:extLst>
            </p:cNvPr>
            <p:cNvSpPr/>
            <p:nvPr/>
          </p:nvSpPr>
          <p:spPr>
            <a:xfrm>
              <a:off x="9062719" y="4380992"/>
              <a:ext cx="469393" cy="19507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17699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912BD-4441-675C-75D8-8C24998A1B71}"/>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D405CC91-FE47-BE10-59C6-62BA76F5F1F5}"/>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05F1CF3-0B02-190A-289D-6DD9950A62FD}"/>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17" name="TextBox 16">
            <a:extLst>
              <a:ext uri="{FF2B5EF4-FFF2-40B4-BE49-F238E27FC236}">
                <a16:creationId xmlns:a16="http://schemas.microsoft.com/office/drawing/2014/main" id="{9ECE1CD4-C0D0-14C6-D74B-C41C26858B71}"/>
              </a:ext>
            </a:extLst>
          </p:cNvPr>
          <p:cNvSpPr txBox="1"/>
          <p:nvPr/>
        </p:nvSpPr>
        <p:spPr>
          <a:xfrm>
            <a:off x="530942" y="586815"/>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After completing the Door Cycle, the device will display the advertisement frame values alongside the smart device and cloud values. By pressing the Download Event button, users can log Door Events to verify the Door Event.</a:t>
            </a:r>
          </a:p>
        </p:txBody>
      </p:sp>
      <p:grpSp>
        <p:nvGrpSpPr>
          <p:cNvPr id="4" name="Group 3">
            <a:extLst>
              <a:ext uri="{FF2B5EF4-FFF2-40B4-BE49-F238E27FC236}">
                <a16:creationId xmlns:a16="http://schemas.microsoft.com/office/drawing/2014/main" id="{F0D21183-982E-6769-2750-03686C429116}"/>
              </a:ext>
            </a:extLst>
          </p:cNvPr>
          <p:cNvGrpSpPr/>
          <p:nvPr/>
        </p:nvGrpSpPr>
        <p:grpSpPr>
          <a:xfrm>
            <a:off x="588363" y="2397001"/>
            <a:ext cx="5399990" cy="3545978"/>
            <a:chOff x="649837" y="2231042"/>
            <a:chExt cx="5399990" cy="3545978"/>
          </a:xfrm>
        </p:grpSpPr>
        <p:pic>
          <p:nvPicPr>
            <p:cNvPr id="12" name="Picture 11">
              <a:extLst>
                <a:ext uri="{FF2B5EF4-FFF2-40B4-BE49-F238E27FC236}">
                  <a16:creationId xmlns:a16="http://schemas.microsoft.com/office/drawing/2014/main" id="{2A191DD6-CCA0-6F70-79F2-4CFE6B3542BC}"/>
                </a:ext>
              </a:extLst>
            </p:cNvPr>
            <p:cNvPicPr>
              <a:picLocks/>
            </p:cNvPicPr>
            <p:nvPr/>
          </p:nvPicPr>
          <p:blipFill>
            <a:blip r:embed="rId4"/>
            <a:srcRect/>
            <a:stretch/>
          </p:blipFill>
          <p:spPr>
            <a:xfrm>
              <a:off x="649837" y="2231042"/>
              <a:ext cx="5399990" cy="3545978"/>
            </a:xfrm>
            <a:prstGeom prst="rect">
              <a:avLst/>
            </a:prstGeom>
            <a:ln w="28575">
              <a:solidFill>
                <a:srgbClr val="002060"/>
              </a:solidFill>
            </a:ln>
          </p:spPr>
        </p:pic>
        <p:sp>
          <p:nvSpPr>
            <p:cNvPr id="13" name="Rectangle 12">
              <a:extLst>
                <a:ext uri="{FF2B5EF4-FFF2-40B4-BE49-F238E27FC236}">
                  <a16:creationId xmlns:a16="http://schemas.microsoft.com/office/drawing/2014/main" id="{7724A6C3-B20A-4218-BC93-B3AF897FF44B}"/>
                </a:ext>
              </a:extLst>
            </p:cNvPr>
            <p:cNvSpPr/>
            <p:nvPr/>
          </p:nvSpPr>
          <p:spPr>
            <a:xfrm>
              <a:off x="5145539" y="3850446"/>
              <a:ext cx="677216" cy="20812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69BDDCA3-7740-3378-43B5-310F787BB6DA}"/>
              </a:ext>
            </a:extLst>
          </p:cNvPr>
          <p:cNvPicPr>
            <a:picLocks/>
          </p:cNvPicPr>
          <p:nvPr/>
        </p:nvPicPr>
        <p:blipFill>
          <a:blip r:embed="rId5"/>
          <a:srcRect/>
          <a:stretch/>
        </p:blipFill>
        <p:spPr>
          <a:xfrm>
            <a:off x="6276645" y="2397001"/>
            <a:ext cx="5399990" cy="3545977"/>
          </a:xfrm>
          <a:prstGeom prst="rect">
            <a:avLst/>
          </a:prstGeom>
          <a:ln w="28575">
            <a:solidFill>
              <a:srgbClr val="002060"/>
            </a:solidFill>
          </a:ln>
        </p:spPr>
      </p:pic>
    </p:spTree>
    <p:extLst>
      <p:ext uri="{BB962C8B-B14F-4D97-AF65-F5344CB8AC3E}">
        <p14:creationId xmlns:p14="http://schemas.microsoft.com/office/powerpoint/2010/main" val="3117193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296AA-8075-3831-D9F4-37B4CE7C9D56}"/>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F377982-770E-D961-E3D7-9CB005522F1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963CC3F6-DF99-C183-D98E-1F2092A59779}"/>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3ED5EB0C-F78A-9DE2-0702-3B3D7C2DDAC6}"/>
              </a:ext>
            </a:extLst>
          </p:cNvPr>
          <p:cNvSpPr>
            <a:spLocks noGrp="1"/>
          </p:cNvSpPr>
          <p:nvPr>
            <p:ph type="title"/>
          </p:nvPr>
        </p:nvSpPr>
        <p:spPr>
          <a:xfrm>
            <a:off x="530943" y="152180"/>
            <a:ext cx="11145694" cy="539915"/>
          </a:xfrm>
        </p:spPr>
        <p:txBody>
          <a:bodyPr>
            <a:normAutofit/>
          </a:bodyPr>
          <a:lstStyle/>
          <a:p>
            <a:pPr algn="ctr"/>
            <a:r>
              <a:rPr lang="en-MY" b="1" dirty="0">
                <a:solidFill>
                  <a:srgbClr val="002060"/>
                </a:solidFill>
                <a:latin typeface="Calibri (Body)"/>
              </a:rPr>
              <a:t>TEST AND VERIFY – AON DEVICES</a:t>
            </a:r>
          </a:p>
        </p:txBody>
      </p:sp>
      <p:sp>
        <p:nvSpPr>
          <p:cNvPr id="17" name="TextBox 16">
            <a:extLst>
              <a:ext uri="{FF2B5EF4-FFF2-40B4-BE49-F238E27FC236}">
                <a16:creationId xmlns:a16="http://schemas.microsoft.com/office/drawing/2014/main" id="{08E9CB5F-8DCD-8AE7-15CF-014CC7DC5095}"/>
              </a:ext>
            </a:extLst>
          </p:cNvPr>
          <p:cNvSpPr txBox="1"/>
          <p:nvPr/>
        </p:nvSpPr>
        <p:spPr>
          <a:xfrm>
            <a:off x="530942" y="716354"/>
            <a:ext cx="11234847" cy="1640449"/>
          </a:xfrm>
          <a:prstGeom prst="rect">
            <a:avLst/>
          </a:prstGeom>
          <a:noFill/>
        </p:spPr>
        <p:txBody>
          <a:bodyPr wrap="square">
            <a:spAutoFit/>
          </a:bodyPr>
          <a:lstStyle/>
          <a:p>
            <a:pPr>
              <a:lnSpc>
                <a:spcPct val="90000"/>
              </a:lnSpc>
              <a:spcBef>
                <a:spcPts val="1000"/>
              </a:spcBef>
            </a:pPr>
            <a:r>
              <a:rPr lang="en-US" sz="1400" b="1" dirty="0">
                <a:solidFill>
                  <a:srgbClr val="002060"/>
                </a:solidFill>
                <a:latin typeface="Calibri (Body)"/>
              </a:rPr>
              <a:t>Supported AON Devices: </a:t>
            </a:r>
            <a:r>
              <a:rPr lang="en-US" sz="1400" dirty="0">
                <a:solidFill>
                  <a:srgbClr val="002060"/>
                </a:solidFill>
                <a:latin typeface="Calibri (Body)"/>
              </a:rPr>
              <a:t>Smart Tag AON, Sollatek FDEx2, Sollatek FFM2BB</a:t>
            </a:r>
          </a:p>
          <a:p>
            <a:pPr>
              <a:lnSpc>
                <a:spcPct val="90000"/>
              </a:lnSpc>
              <a:spcBef>
                <a:spcPts val="1000"/>
              </a:spcBef>
            </a:pPr>
            <a:r>
              <a:rPr lang="en-US" sz="1400" b="1" dirty="0">
                <a:solidFill>
                  <a:srgbClr val="002060"/>
                </a:solidFill>
                <a:latin typeface="Calibri (Body)"/>
              </a:rPr>
              <a:t>Ex. – Smart Tag AON</a:t>
            </a:r>
            <a:endParaRPr lang="en-US" sz="1400" dirty="0">
              <a:solidFill>
                <a:srgbClr val="002060"/>
              </a:solidFill>
              <a:latin typeface="Calibri (Body)"/>
            </a:endParaRPr>
          </a:p>
          <a:p>
            <a:pPr algn="just">
              <a:lnSpc>
                <a:spcPct val="90000"/>
              </a:lnSpc>
              <a:spcBef>
                <a:spcPts val="1000"/>
              </a:spcBef>
            </a:pPr>
            <a:r>
              <a:rPr lang="en-US" sz="1400" dirty="0">
                <a:solidFill>
                  <a:srgbClr val="002060"/>
                </a:solidFill>
                <a:latin typeface="Calibri (Body)"/>
              </a:rPr>
              <a:t>This feature involves verifying fixed devices after addressing any faulty fix features to ensure accurate iBeacon and Eddystone advertisement frame values, GPRS Intervals values, URL values, and APN values. </a:t>
            </a:r>
          </a:p>
          <a:p>
            <a:pPr algn="just">
              <a:lnSpc>
                <a:spcPct val="90000"/>
              </a:lnSpc>
              <a:spcBef>
                <a:spcPts val="1000"/>
              </a:spcBef>
            </a:pPr>
            <a:r>
              <a:rPr lang="en-US" sz="1400" dirty="0">
                <a:solidFill>
                  <a:srgbClr val="002060"/>
                </a:solidFill>
                <a:latin typeface="Calibri (Body)"/>
              </a:rPr>
              <a:t>Users can identify assets by scanning the barcode using the Cooler Serial Number (SN) or Technical ID. Additionally, users have the option to manually search for the barcode associated with the Cooler Serial Number or Technical ID.</a:t>
            </a:r>
          </a:p>
        </p:txBody>
      </p:sp>
      <p:grpSp>
        <p:nvGrpSpPr>
          <p:cNvPr id="4" name="Group 3">
            <a:extLst>
              <a:ext uri="{FF2B5EF4-FFF2-40B4-BE49-F238E27FC236}">
                <a16:creationId xmlns:a16="http://schemas.microsoft.com/office/drawing/2014/main" id="{03E09C6D-7654-2604-DAD8-37DF793BBD4D}"/>
              </a:ext>
            </a:extLst>
          </p:cNvPr>
          <p:cNvGrpSpPr/>
          <p:nvPr/>
        </p:nvGrpSpPr>
        <p:grpSpPr>
          <a:xfrm>
            <a:off x="588362" y="2478502"/>
            <a:ext cx="5399993" cy="3543745"/>
            <a:chOff x="649836" y="2232159"/>
            <a:chExt cx="5399993" cy="3543745"/>
          </a:xfrm>
        </p:grpSpPr>
        <p:pic>
          <p:nvPicPr>
            <p:cNvPr id="5" name="Picture 4">
              <a:extLst>
                <a:ext uri="{FF2B5EF4-FFF2-40B4-BE49-F238E27FC236}">
                  <a16:creationId xmlns:a16="http://schemas.microsoft.com/office/drawing/2014/main" id="{2BF74AB5-A88E-A031-3561-896F6D810527}"/>
                </a:ext>
              </a:extLst>
            </p:cNvPr>
            <p:cNvPicPr>
              <a:picLocks/>
            </p:cNvPicPr>
            <p:nvPr/>
          </p:nvPicPr>
          <p:blipFill>
            <a:blip r:embed="rId4"/>
            <a:srcRect/>
            <a:stretch/>
          </p:blipFill>
          <p:spPr>
            <a:xfrm>
              <a:off x="649836" y="2232159"/>
              <a:ext cx="5399993" cy="3543745"/>
            </a:xfrm>
            <a:prstGeom prst="rect">
              <a:avLst/>
            </a:prstGeom>
            <a:ln w="28575">
              <a:solidFill>
                <a:srgbClr val="002060"/>
              </a:solidFill>
            </a:ln>
          </p:spPr>
        </p:pic>
        <p:sp>
          <p:nvSpPr>
            <p:cNvPr id="6" name="Rectangle 5">
              <a:extLst>
                <a:ext uri="{FF2B5EF4-FFF2-40B4-BE49-F238E27FC236}">
                  <a16:creationId xmlns:a16="http://schemas.microsoft.com/office/drawing/2014/main" id="{9AE9A946-4FA8-3881-01FF-2582569E99BE}"/>
                </a:ext>
              </a:extLst>
            </p:cNvPr>
            <p:cNvSpPr/>
            <p:nvPr/>
          </p:nvSpPr>
          <p:spPr>
            <a:xfrm>
              <a:off x="4550130" y="2848480"/>
              <a:ext cx="748823" cy="19808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31BC3A0A-C9A2-7509-FBB8-2ED08FBB0A8C}"/>
              </a:ext>
            </a:extLst>
          </p:cNvPr>
          <p:cNvPicPr>
            <a:picLocks/>
          </p:cNvPicPr>
          <p:nvPr/>
        </p:nvPicPr>
        <p:blipFill>
          <a:blip r:embed="rId5"/>
          <a:srcRect/>
          <a:stretch/>
        </p:blipFill>
        <p:spPr>
          <a:xfrm>
            <a:off x="6276644" y="2477385"/>
            <a:ext cx="5399992" cy="3545978"/>
          </a:xfrm>
          <a:prstGeom prst="rect">
            <a:avLst/>
          </a:prstGeom>
          <a:ln w="28575">
            <a:solidFill>
              <a:srgbClr val="002060"/>
            </a:solidFill>
          </a:ln>
        </p:spPr>
      </p:pic>
    </p:spTree>
    <p:extLst>
      <p:ext uri="{BB962C8B-B14F-4D97-AF65-F5344CB8AC3E}">
        <p14:creationId xmlns:p14="http://schemas.microsoft.com/office/powerpoint/2010/main" val="1269911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77393-76DF-4185-9A9A-35142777922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36AD995-9874-BD5C-E92C-AB736861A00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38D1C255-13F6-B224-B0DA-610B58186F45}"/>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6" name="Group 5">
            <a:extLst>
              <a:ext uri="{FF2B5EF4-FFF2-40B4-BE49-F238E27FC236}">
                <a16:creationId xmlns:a16="http://schemas.microsoft.com/office/drawing/2014/main" id="{F2D25380-C659-F0E2-CB7E-CD3A14023E62}"/>
              </a:ext>
            </a:extLst>
          </p:cNvPr>
          <p:cNvGrpSpPr/>
          <p:nvPr/>
        </p:nvGrpSpPr>
        <p:grpSpPr>
          <a:xfrm>
            <a:off x="588363" y="2397001"/>
            <a:ext cx="5399992" cy="3545978"/>
            <a:chOff x="649837" y="2231042"/>
            <a:chExt cx="5399992" cy="3545978"/>
          </a:xfrm>
        </p:grpSpPr>
        <p:pic>
          <p:nvPicPr>
            <p:cNvPr id="8" name="Picture 7">
              <a:extLst>
                <a:ext uri="{FF2B5EF4-FFF2-40B4-BE49-F238E27FC236}">
                  <a16:creationId xmlns:a16="http://schemas.microsoft.com/office/drawing/2014/main" id="{1D30798C-50BC-7253-807F-A46B748C01B2}"/>
                </a:ext>
              </a:extLst>
            </p:cNvPr>
            <p:cNvPicPr>
              <a:picLocks/>
            </p:cNvPicPr>
            <p:nvPr/>
          </p:nvPicPr>
          <p:blipFill>
            <a:blip r:embed="rId4"/>
            <a:srcRect/>
            <a:stretch/>
          </p:blipFill>
          <p:spPr>
            <a:xfrm>
              <a:off x="649837" y="2231042"/>
              <a:ext cx="5399990" cy="3545978"/>
            </a:xfrm>
            <a:prstGeom prst="rect">
              <a:avLst/>
            </a:prstGeom>
            <a:ln w="28575">
              <a:solidFill>
                <a:srgbClr val="002060"/>
              </a:solidFill>
            </a:ln>
          </p:spPr>
        </p:pic>
        <p:sp>
          <p:nvSpPr>
            <p:cNvPr id="10" name="Rectangle 9">
              <a:extLst>
                <a:ext uri="{FF2B5EF4-FFF2-40B4-BE49-F238E27FC236}">
                  <a16:creationId xmlns:a16="http://schemas.microsoft.com/office/drawing/2014/main" id="{D9AB931D-A9F7-F934-57ED-EF43174FABB1}"/>
                </a:ext>
              </a:extLst>
            </p:cNvPr>
            <p:cNvSpPr/>
            <p:nvPr/>
          </p:nvSpPr>
          <p:spPr>
            <a:xfrm>
              <a:off x="4997329" y="3004131"/>
              <a:ext cx="1052500" cy="3084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A513D100-6638-662A-696B-5D06D8C2760F}"/>
              </a:ext>
            </a:extLst>
          </p:cNvPr>
          <p:cNvSpPr txBox="1"/>
          <p:nvPr/>
        </p:nvSpPr>
        <p:spPr>
          <a:xfrm>
            <a:off x="530942" y="586815"/>
            <a:ext cx="11234847" cy="286232"/>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The application is requesting a door cycle to verify the data from the smart device’s door sensor.</a:t>
            </a:r>
          </a:p>
        </p:txBody>
      </p:sp>
      <p:grpSp>
        <p:nvGrpSpPr>
          <p:cNvPr id="4" name="Group 3">
            <a:extLst>
              <a:ext uri="{FF2B5EF4-FFF2-40B4-BE49-F238E27FC236}">
                <a16:creationId xmlns:a16="http://schemas.microsoft.com/office/drawing/2014/main" id="{BF02F338-66A3-61C5-9D68-5B1D1561F718}"/>
              </a:ext>
            </a:extLst>
          </p:cNvPr>
          <p:cNvGrpSpPr/>
          <p:nvPr/>
        </p:nvGrpSpPr>
        <p:grpSpPr>
          <a:xfrm>
            <a:off x="6276645" y="2397001"/>
            <a:ext cx="5399990" cy="3545977"/>
            <a:chOff x="6276645" y="2397001"/>
            <a:chExt cx="5399990" cy="3545977"/>
          </a:xfrm>
        </p:grpSpPr>
        <p:pic>
          <p:nvPicPr>
            <p:cNvPr id="12" name="Picture 11">
              <a:extLst>
                <a:ext uri="{FF2B5EF4-FFF2-40B4-BE49-F238E27FC236}">
                  <a16:creationId xmlns:a16="http://schemas.microsoft.com/office/drawing/2014/main" id="{4C55DF4E-CCA1-84DB-3D32-1F5AC109D4B3}"/>
                </a:ext>
              </a:extLst>
            </p:cNvPr>
            <p:cNvPicPr>
              <a:picLocks/>
            </p:cNvPicPr>
            <p:nvPr/>
          </p:nvPicPr>
          <p:blipFill>
            <a:blip r:embed="rId5"/>
            <a:srcRect/>
            <a:stretch/>
          </p:blipFill>
          <p:spPr>
            <a:xfrm>
              <a:off x="6276645" y="2397001"/>
              <a:ext cx="5399990" cy="3545977"/>
            </a:xfrm>
            <a:prstGeom prst="rect">
              <a:avLst/>
            </a:prstGeom>
            <a:ln w="28575">
              <a:solidFill>
                <a:srgbClr val="002060"/>
              </a:solidFill>
            </a:ln>
          </p:spPr>
        </p:pic>
        <p:sp>
          <p:nvSpPr>
            <p:cNvPr id="3" name="Rectangle 2">
              <a:extLst>
                <a:ext uri="{FF2B5EF4-FFF2-40B4-BE49-F238E27FC236}">
                  <a16:creationId xmlns:a16="http://schemas.microsoft.com/office/drawing/2014/main" id="{A1200AC8-D28B-196F-22CE-313EABEB3283}"/>
                </a:ext>
              </a:extLst>
            </p:cNvPr>
            <p:cNvSpPr/>
            <p:nvPr/>
          </p:nvSpPr>
          <p:spPr>
            <a:xfrm>
              <a:off x="9062719" y="4380992"/>
              <a:ext cx="469393" cy="19507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70972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F389E-2DC2-E3F2-702C-C9F5F20C48A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3B5F12D2-DF56-5178-039F-0DFAD07D2AA2}"/>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C1595768-C05F-B4BE-D4D1-4391F6EE1515}"/>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4" name="TextBox 3">
            <a:extLst>
              <a:ext uri="{FF2B5EF4-FFF2-40B4-BE49-F238E27FC236}">
                <a16:creationId xmlns:a16="http://schemas.microsoft.com/office/drawing/2014/main" id="{DF464188-ECCD-6639-ECDD-53B187BC7E80}"/>
              </a:ext>
            </a:extLst>
          </p:cNvPr>
          <p:cNvSpPr txBox="1"/>
          <p:nvPr/>
        </p:nvSpPr>
        <p:spPr>
          <a:xfrm>
            <a:off x="6238408" y="3669864"/>
            <a:ext cx="5387293" cy="703975"/>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latin typeface="+mn-lt"/>
              </a:rPr>
              <a:t>NOTIFICATION PERMISSION</a:t>
            </a:r>
          </a:p>
          <a:p>
            <a:pPr marL="285744" indent="-285744" algn="l">
              <a:lnSpc>
                <a:spcPct val="150000"/>
              </a:lnSpc>
              <a:buFont typeface="Wingdings" panose="05000000000000000000" pitchFamily="2" charset="2"/>
              <a:buChar char="§"/>
            </a:pPr>
            <a:r>
              <a:rPr lang="en-US" b="0" dirty="0">
                <a:latin typeface="+mn-lt"/>
              </a:rPr>
              <a:t>Send notifications (to inform of data download) -&gt; Choose “Allow”</a:t>
            </a:r>
          </a:p>
        </p:txBody>
      </p:sp>
      <p:pic>
        <p:nvPicPr>
          <p:cNvPr id="8" name="Picture 7">
            <a:extLst>
              <a:ext uri="{FF2B5EF4-FFF2-40B4-BE49-F238E27FC236}">
                <a16:creationId xmlns:a16="http://schemas.microsoft.com/office/drawing/2014/main" id="{073B4816-884C-5228-09C5-29286391CD78}"/>
              </a:ext>
            </a:extLst>
          </p:cNvPr>
          <p:cNvPicPr>
            <a:picLocks/>
          </p:cNvPicPr>
          <p:nvPr/>
        </p:nvPicPr>
        <p:blipFill>
          <a:blip r:embed="rId4"/>
          <a:srcRect/>
          <a:stretch/>
        </p:blipFill>
        <p:spPr>
          <a:xfrm>
            <a:off x="566299" y="2248861"/>
            <a:ext cx="5399998" cy="3545983"/>
          </a:xfrm>
          <a:prstGeom prst="rect">
            <a:avLst/>
          </a:prstGeom>
          <a:ln w="28575">
            <a:solidFill>
              <a:srgbClr val="002060"/>
            </a:solidFill>
          </a:ln>
        </p:spPr>
      </p:pic>
    </p:spTree>
    <p:extLst>
      <p:ext uri="{BB962C8B-B14F-4D97-AF65-F5344CB8AC3E}">
        <p14:creationId xmlns:p14="http://schemas.microsoft.com/office/powerpoint/2010/main" val="2390022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32030-88B8-C263-210B-54F7AE2246C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6CC098EE-DA82-B9B1-E962-47637530B5F9}"/>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933C79F-650F-3234-5741-FA3C94383CD6}"/>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17" name="TextBox 16">
            <a:extLst>
              <a:ext uri="{FF2B5EF4-FFF2-40B4-BE49-F238E27FC236}">
                <a16:creationId xmlns:a16="http://schemas.microsoft.com/office/drawing/2014/main" id="{FBCB4313-271C-2B33-6DE4-921C131A234F}"/>
              </a:ext>
            </a:extLst>
          </p:cNvPr>
          <p:cNvSpPr txBox="1"/>
          <p:nvPr/>
        </p:nvSpPr>
        <p:spPr>
          <a:xfrm>
            <a:off x="530942" y="586815"/>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After completing the Door Cycle, the device will display the advertisement frame values alongside the smart device and cloud values. By pressing the Download Event button, users can log Door Events to verify the Door Event.</a:t>
            </a:r>
          </a:p>
        </p:txBody>
      </p:sp>
      <p:grpSp>
        <p:nvGrpSpPr>
          <p:cNvPr id="4" name="Group 3">
            <a:extLst>
              <a:ext uri="{FF2B5EF4-FFF2-40B4-BE49-F238E27FC236}">
                <a16:creationId xmlns:a16="http://schemas.microsoft.com/office/drawing/2014/main" id="{45D2235B-5263-DD50-FDB7-C7CC5B7E1CC5}"/>
              </a:ext>
            </a:extLst>
          </p:cNvPr>
          <p:cNvGrpSpPr/>
          <p:nvPr/>
        </p:nvGrpSpPr>
        <p:grpSpPr>
          <a:xfrm>
            <a:off x="588363" y="2397001"/>
            <a:ext cx="5399990" cy="3545977"/>
            <a:chOff x="649837" y="2231042"/>
            <a:chExt cx="5399990" cy="3545977"/>
          </a:xfrm>
        </p:grpSpPr>
        <p:pic>
          <p:nvPicPr>
            <p:cNvPr id="12" name="Picture 11">
              <a:extLst>
                <a:ext uri="{FF2B5EF4-FFF2-40B4-BE49-F238E27FC236}">
                  <a16:creationId xmlns:a16="http://schemas.microsoft.com/office/drawing/2014/main" id="{3C08F6A1-429F-52E4-C529-C2EB710398E5}"/>
                </a:ext>
              </a:extLst>
            </p:cNvPr>
            <p:cNvPicPr>
              <a:picLocks/>
            </p:cNvPicPr>
            <p:nvPr/>
          </p:nvPicPr>
          <p:blipFill>
            <a:blip r:embed="rId4"/>
            <a:srcRect/>
            <a:stretch/>
          </p:blipFill>
          <p:spPr>
            <a:xfrm>
              <a:off x="649837" y="2231042"/>
              <a:ext cx="5399990" cy="3545977"/>
            </a:xfrm>
            <a:prstGeom prst="rect">
              <a:avLst/>
            </a:prstGeom>
            <a:ln w="28575">
              <a:solidFill>
                <a:srgbClr val="002060"/>
              </a:solidFill>
            </a:ln>
          </p:spPr>
        </p:pic>
        <p:sp>
          <p:nvSpPr>
            <p:cNvPr id="13" name="Rectangle 12">
              <a:extLst>
                <a:ext uri="{FF2B5EF4-FFF2-40B4-BE49-F238E27FC236}">
                  <a16:creationId xmlns:a16="http://schemas.microsoft.com/office/drawing/2014/main" id="{0DB8A63C-A5CE-026B-463C-ACFBDDC3B5C5}"/>
                </a:ext>
              </a:extLst>
            </p:cNvPr>
            <p:cNvSpPr/>
            <p:nvPr/>
          </p:nvSpPr>
          <p:spPr>
            <a:xfrm>
              <a:off x="5145539" y="3850446"/>
              <a:ext cx="677216" cy="20812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55227FD5-B59F-EDAD-E8E0-9CB5EA5FC679}"/>
              </a:ext>
            </a:extLst>
          </p:cNvPr>
          <p:cNvPicPr>
            <a:picLocks/>
          </p:cNvPicPr>
          <p:nvPr/>
        </p:nvPicPr>
        <p:blipFill>
          <a:blip r:embed="rId5"/>
          <a:srcRect/>
          <a:stretch/>
        </p:blipFill>
        <p:spPr>
          <a:xfrm>
            <a:off x="6276645" y="2397001"/>
            <a:ext cx="5399989" cy="3545977"/>
          </a:xfrm>
          <a:prstGeom prst="rect">
            <a:avLst/>
          </a:prstGeom>
          <a:ln w="28575">
            <a:solidFill>
              <a:srgbClr val="002060"/>
            </a:solidFill>
          </a:ln>
        </p:spPr>
      </p:pic>
    </p:spTree>
    <p:extLst>
      <p:ext uri="{BB962C8B-B14F-4D97-AF65-F5344CB8AC3E}">
        <p14:creationId xmlns:p14="http://schemas.microsoft.com/office/powerpoint/2010/main" val="22904244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7FB0C-4F13-4A74-AEF7-29A0FB3E62F9}"/>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A38DC7-BCEE-9D87-973D-1F9646697B5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1081EB34-B620-18CF-0EC0-4D4E1F671AAA}"/>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17" name="TextBox 16">
            <a:extLst>
              <a:ext uri="{FF2B5EF4-FFF2-40B4-BE49-F238E27FC236}">
                <a16:creationId xmlns:a16="http://schemas.microsoft.com/office/drawing/2014/main" id="{1C9FDF36-8502-4E57-5076-87D81662540D}"/>
              </a:ext>
            </a:extLst>
          </p:cNvPr>
          <p:cNvSpPr txBox="1"/>
          <p:nvPr/>
        </p:nvSpPr>
        <p:spPr>
          <a:xfrm>
            <a:off x="530942" y="716354"/>
            <a:ext cx="11234847" cy="1318310"/>
          </a:xfrm>
          <a:prstGeom prst="rect">
            <a:avLst/>
          </a:prstGeom>
          <a:noFill/>
        </p:spPr>
        <p:txBody>
          <a:bodyPr wrap="square">
            <a:spAutoFit/>
          </a:bodyPr>
          <a:lstStyle/>
          <a:p>
            <a:pPr>
              <a:lnSpc>
                <a:spcPct val="90000"/>
              </a:lnSpc>
              <a:spcBef>
                <a:spcPts val="1000"/>
              </a:spcBef>
            </a:pPr>
            <a:r>
              <a:rPr lang="en-US" sz="1400" b="1" dirty="0">
                <a:solidFill>
                  <a:srgbClr val="002060"/>
                </a:solidFill>
                <a:latin typeface="Calibri (Body)"/>
              </a:rPr>
              <a:t>Ex. – Sollatek FDEx2</a:t>
            </a:r>
          </a:p>
          <a:p>
            <a:pPr>
              <a:lnSpc>
                <a:spcPct val="90000"/>
              </a:lnSpc>
              <a:spcBef>
                <a:spcPts val="1000"/>
              </a:spcBef>
            </a:pPr>
            <a:r>
              <a:rPr lang="en-US" sz="1400" dirty="0">
                <a:solidFill>
                  <a:srgbClr val="002060"/>
                </a:solidFill>
                <a:latin typeface="Calibri (Body)"/>
              </a:rPr>
              <a:t>This feature involves verifying fixed devices after addressing any faulty fix features to ensure accurate iBeacon and Eddystone advertisement frame values, GPRS Intervals values, URL values, and APN values. </a:t>
            </a:r>
          </a:p>
          <a:p>
            <a:pPr algn="just">
              <a:lnSpc>
                <a:spcPct val="90000"/>
              </a:lnSpc>
              <a:spcBef>
                <a:spcPts val="1000"/>
              </a:spcBef>
            </a:pPr>
            <a:r>
              <a:rPr lang="en-US" sz="1400" dirty="0">
                <a:solidFill>
                  <a:srgbClr val="002060"/>
                </a:solidFill>
                <a:latin typeface="Calibri (Body)"/>
              </a:rPr>
              <a:t>Users can identify assets by scanning the barcode using the Cooler Serial Number (SN) or Technical ID. Additionally, users have the option to manually search for the barcode associated with the Cooler Serial Number or Technical ID.</a:t>
            </a:r>
          </a:p>
        </p:txBody>
      </p:sp>
      <p:grpSp>
        <p:nvGrpSpPr>
          <p:cNvPr id="4" name="Group 3">
            <a:extLst>
              <a:ext uri="{FF2B5EF4-FFF2-40B4-BE49-F238E27FC236}">
                <a16:creationId xmlns:a16="http://schemas.microsoft.com/office/drawing/2014/main" id="{A0678DF4-4B41-3AB6-3210-2FE686B28E0F}"/>
              </a:ext>
            </a:extLst>
          </p:cNvPr>
          <p:cNvGrpSpPr/>
          <p:nvPr/>
        </p:nvGrpSpPr>
        <p:grpSpPr>
          <a:xfrm>
            <a:off x="588362" y="2398118"/>
            <a:ext cx="5399993" cy="3543745"/>
            <a:chOff x="649836" y="2232159"/>
            <a:chExt cx="5399993" cy="3543745"/>
          </a:xfrm>
        </p:grpSpPr>
        <p:pic>
          <p:nvPicPr>
            <p:cNvPr id="5" name="Picture 4">
              <a:extLst>
                <a:ext uri="{FF2B5EF4-FFF2-40B4-BE49-F238E27FC236}">
                  <a16:creationId xmlns:a16="http://schemas.microsoft.com/office/drawing/2014/main" id="{F1406364-55FD-3B21-3B03-B6A8271EB3F8}"/>
                </a:ext>
              </a:extLst>
            </p:cNvPr>
            <p:cNvPicPr>
              <a:picLocks/>
            </p:cNvPicPr>
            <p:nvPr/>
          </p:nvPicPr>
          <p:blipFill>
            <a:blip r:embed="rId4"/>
            <a:srcRect/>
            <a:stretch/>
          </p:blipFill>
          <p:spPr>
            <a:xfrm>
              <a:off x="649836" y="2232159"/>
              <a:ext cx="5399993" cy="3543745"/>
            </a:xfrm>
            <a:prstGeom prst="rect">
              <a:avLst/>
            </a:prstGeom>
            <a:ln w="28575">
              <a:solidFill>
                <a:srgbClr val="002060"/>
              </a:solidFill>
            </a:ln>
          </p:spPr>
        </p:pic>
        <p:sp>
          <p:nvSpPr>
            <p:cNvPr id="6" name="Rectangle 5">
              <a:extLst>
                <a:ext uri="{FF2B5EF4-FFF2-40B4-BE49-F238E27FC236}">
                  <a16:creationId xmlns:a16="http://schemas.microsoft.com/office/drawing/2014/main" id="{37D94325-7493-3350-16F4-82AEFB16B357}"/>
                </a:ext>
              </a:extLst>
            </p:cNvPr>
            <p:cNvSpPr/>
            <p:nvPr/>
          </p:nvSpPr>
          <p:spPr>
            <a:xfrm>
              <a:off x="4550130" y="2848480"/>
              <a:ext cx="748823" cy="19808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8CC1FFD1-5153-4869-8CD1-FA1C5A8F1A26}"/>
              </a:ext>
            </a:extLst>
          </p:cNvPr>
          <p:cNvPicPr>
            <a:picLocks/>
          </p:cNvPicPr>
          <p:nvPr/>
        </p:nvPicPr>
        <p:blipFill>
          <a:blip r:embed="rId5"/>
          <a:srcRect/>
          <a:stretch/>
        </p:blipFill>
        <p:spPr>
          <a:xfrm>
            <a:off x="6276644" y="2397001"/>
            <a:ext cx="5399992" cy="3545978"/>
          </a:xfrm>
          <a:prstGeom prst="rect">
            <a:avLst/>
          </a:prstGeom>
          <a:ln w="28575">
            <a:solidFill>
              <a:srgbClr val="002060"/>
            </a:solidFill>
          </a:ln>
        </p:spPr>
      </p:pic>
    </p:spTree>
    <p:extLst>
      <p:ext uri="{BB962C8B-B14F-4D97-AF65-F5344CB8AC3E}">
        <p14:creationId xmlns:p14="http://schemas.microsoft.com/office/powerpoint/2010/main" val="3297704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6A45A-10C8-3C17-4009-A4C2E011EA22}"/>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9682E35F-CE7E-B725-182E-E951F3234DCF}"/>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22636A7-1BC5-84A2-1028-1A2DB7EA50F2}"/>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grpSp>
        <p:nvGrpSpPr>
          <p:cNvPr id="6" name="Group 5">
            <a:extLst>
              <a:ext uri="{FF2B5EF4-FFF2-40B4-BE49-F238E27FC236}">
                <a16:creationId xmlns:a16="http://schemas.microsoft.com/office/drawing/2014/main" id="{3EEA4FE0-73A2-A80C-EA62-014A2BAF9880}"/>
              </a:ext>
            </a:extLst>
          </p:cNvPr>
          <p:cNvGrpSpPr/>
          <p:nvPr/>
        </p:nvGrpSpPr>
        <p:grpSpPr>
          <a:xfrm>
            <a:off x="588363" y="2397001"/>
            <a:ext cx="5399992" cy="3545978"/>
            <a:chOff x="649837" y="2231042"/>
            <a:chExt cx="5399992" cy="3545978"/>
          </a:xfrm>
        </p:grpSpPr>
        <p:pic>
          <p:nvPicPr>
            <p:cNvPr id="8" name="Picture 7">
              <a:extLst>
                <a:ext uri="{FF2B5EF4-FFF2-40B4-BE49-F238E27FC236}">
                  <a16:creationId xmlns:a16="http://schemas.microsoft.com/office/drawing/2014/main" id="{D4C6332B-DF34-A997-2B6C-B03EA1275C04}"/>
                </a:ext>
              </a:extLst>
            </p:cNvPr>
            <p:cNvPicPr>
              <a:picLocks/>
            </p:cNvPicPr>
            <p:nvPr/>
          </p:nvPicPr>
          <p:blipFill>
            <a:blip r:embed="rId4"/>
            <a:srcRect/>
            <a:stretch/>
          </p:blipFill>
          <p:spPr>
            <a:xfrm>
              <a:off x="649837" y="2231042"/>
              <a:ext cx="5399990" cy="3545978"/>
            </a:xfrm>
            <a:prstGeom prst="rect">
              <a:avLst/>
            </a:prstGeom>
            <a:ln w="28575">
              <a:solidFill>
                <a:srgbClr val="002060"/>
              </a:solidFill>
            </a:ln>
          </p:spPr>
        </p:pic>
        <p:sp>
          <p:nvSpPr>
            <p:cNvPr id="10" name="Rectangle 9">
              <a:extLst>
                <a:ext uri="{FF2B5EF4-FFF2-40B4-BE49-F238E27FC236}">
                  <a16:creationId xmlns:a16="http://schemas.microsoft.com/office/drawing/2014/main" id="{41ABDAD0-8483-6A01-BEFC-0BE8FFC58FD2}"/>
                </a:ext>
              </a:extLst>
            </p:cNvPr>
            <p:cNvSpPr/>
            <p:nvPr/>
          </p:nvSpPr>
          <p:spPr>
            <a:xfrm>
              <a:off x="4997329" y="3004131"/>
              <a:ext cx="1052500" cy="3084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ED879332-9C9C-45D3-6582-8F94EAB3F41C}"/>
              </a:ext>
            </a:extLst>
          </p:cNvPr>
          <p:cNvSpPr txBox="1"/>
          <p:nvPr/>
        </p:nvSpPr>
        <p:spPr>
          <a:xfrm>
            <a:off x="530942" y="586815"/>
            <a:ext cx="11234847" cy="286232"/>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The application is requesting a door cycle to verify the data from the smart device’s door sensor.</a:t>
            </a:r>
          </a:p>
        </p:txBody>
      </p:sp>
      <p:grpSp>
        <p:nvGrpSpPr>
          <p:cNvPr id="4" name="Group 3">
            <a:extLst>
              <a:ext uri="{FF2B5EF4-FFF2-40B4-BE49-F238E27FC236}">
                <a16:creationId xmlns:a16="http://schemas.microsoft.com/office/drawing/2014/main" id="{86FC9E42-FBE8-9A2A-A756-3C25A0F01A0F}"/>
              </a:ext>
            </a:extLst>
          </p:cNvPr>
          <p:cNvGrpSpPr/>
          <p:nvPr/>
        </p:nvGrpSpPr>
        <p:grpSpPr>
          <a:xfrm>
            <a:off x="6276645" y="2397001"/>
            <a:ext cx="5399990" cy="3545977"/>
            <a:chOff x="6276645" y="2397001"/>
            <a:chExt cx="5399990" cy="3545977"/>
          </a:xfrm>
        </p:grpSpPr>
        <p:pic>
          <p:nvPicPr>
            <p:cNvPr id="12" name="Picture 11">
              <a:extLst>
                <a:ext uri="{FF2B5EF4-FFF2-40B4-BE49-F238E27FC236}">
                  <a16:creationId xmlns:a16="http://schemas.microsoft.com/office/drawing/2014/main" id="{9B9ED0BE-DE2D-35E9-3469-B07CFDA01C15}"/>
                </a:ext>
              </a:extLst>
            </p:cNvPr>
            <p:cNvPicPr>
              <a:picLocks/>
            </p:cNvPicPr>
            <p:nvPr/>
          </p:nvPicPr>
          <p:blipFill>
            <a:blip r:embed="rId5"/>
            <a:srcRect/>
            <a:stretch/>
          </p:blipFill>
          <p:spPr>
            <a:xfrm>
              <a:off x="6276645" y="2397001"/>
              <a:ext cx="5399990" cy="3545977"/>
            </a:xfrm>
            <a:prstGeom prst="rect">
              <a:avLst/>
            </a:prstGeom>
            <a:ln w="28575">
              <a:solidFill>
                <a:srgbClr val="002060"/>
              </a:solidFill>
            </a:ln>
          </p:spPr>
        </p:pic>
        <p:sp>
          <p:nvSpPr>
            <p:cNvPr id="3" name="Rectangle 2">
              <a:extLst>
                <a:ext uri="{FF2B5EF4-FFF2-40B4-BE49-F238E27FC236}">
                  <a16:creationId xmlns:a16="http://schemas.microsoft.com/office/drawing/2014/main" id="{B7E06B28-C2B2-3C40-3A19-F9FA9853C453}"/>
                </a:ext>
              </a:extLst>
            </p:cNvPr>
            <p:cNvSpPr/>
            <p:nvPr/>
          </p:nvSpPr>
          <p:spPr>
            <a:xfrm>
              <a:off x="9062719" y="4380992"/>
              <a:ext cx="469393" cy="19507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833437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7A7FA-1D09-7E0C-F9F2-05054250DBFF}"/>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EFD84256-3909-6AC2-9501-39BC89AB191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4A7029B-01C0-A310-C989-6D584AB11B43}"/>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17" name="TextBox 16">
            <a:extLst>
              <a:ext uri="{FF2B5EF4-FFF2-40B4-BE49-F238E27FC236}">
                <a16:creationId xmlns:a16="http://schemas.microsoft.com/office/drawing/2014/main" id="{87CEFA31-AAEF-8380-10F3-5BF794948870}"/>
              </a:ext>
            </a:extLst>
          </p:cNvPr>
          <p:cNvSpPr txBox="1"/>
          <p:nvPr/>
        </p:nvSpPr>
        <p:spPr>
          <a:xfrm>
            <a:off x="530942" y="586815"/>
            <a:ext cx="11234847" cy="480131"/>
          </a:xfrm>
          <a:prstGeom prst="rect">
            <a:avLst/>
          </a:prstGeom>
          <a:noFill/>
        </p:spPr>
        <p:txBody>
          <a:bodyPr wrap="square">
            <a:spAutoFit/>
          </a:bodyPr>
          <a:lstStyle/>
          <a:p>
            <a:pPr algn="just">
              <a:lnSpc>
                <a:spcPct val="90000"/>
              </a:lnSpc>
              <a:spcBef>
                <a:spcPts val="1000"/>
              </a:spcBef>
            </a:pPr>
            <a:r>
              <a:rPr lang="en-US" sz="1400" dirty="0">
                <a:solidFill>
                  <a:srgbClr val="002060"/>
                </a:solidFill>
                <a:latin typeface="Calibri (Body)"/>
              </a:rPr>
              <a:t>After completing the Door Cycle, the device will display the advertisement frame values alongside the smart device and cloud values. By pressing the Download Event button, users can log Door Events to verify the Door Event.</a:t>
            </a:r>
          </a:p>
        </p:txBody>
      </p:sp>
      <p:grpSp>
        <p:nvGrpSpPr>
          <p:cNvPr id="4" name="Group 3">
            <a:extLst>
              <a:ext uri="{FF2B5EF4-FFF2-40B4-BE49-F238E27FC236}">
                <a16:creationId xmlns:a16="http://schemas.microsoft.com/office/drawing/2014/main" id="{780D6D61-57F2-0C11-8C94-FE272DECAA05}"/>
              </a:ext>
            </a:extLst>
          </p:cNvPr>
          <p:cNvGrpSpPr/>
          <p:nvPr/>
        </p:nvGrpSpPr>
        <p:grpSpPr>
          <a:xfrm>
            <a:off x="588363" y="2397001"/>
            <a:ext cx="5399990" cy="3545977"/>
            <a:chOff x="649837" y="2231042"/>
            <a:chExt cx="5399990" cy="3545977"/>
          </a:xfrm>
        </p:grpSpPr>
        <p:pic>
          <p:nvPicPr>
            <p:cNvPr id="12" name="Picture 11">
              <a:extLst>
                <a:ext uri="{FF2B5EF4-FFF2-40B4-BE49-F238E27FC236}">
                  <a16:creationId xmlns:a16="http://schemas.microsoft.com/office/drawing/2014/main" id="{B41BD5FC-3B7F-C1A9-5355-B1D8C5BE551B}"/>
                </a:ext>
              </a:extLst>
            </p:cNvPr>
            <p:cNvPicPr>
              <a:picLocks/>
            </p:cNvPicPr>
            <p:nvPr/>
          </p:nvPicPr>
          <p:blipFill>
            <a:blip r:embed="rId4"/>
            <a:srcRect/>
            <a:stretch/>
          </p:blipFill>
          <p:spPr>
            <a:xfrm>
              <a:off x="649837" y="2231042"/>
              <a:ext cx="5399990" cy="3545977"/>
            </a:xfrm>
            <a:prstGeom prst="rect">
              <a:avLst/>
            </a:prstGeom>
            <a:ln w="28575">
              <a:solidFill>
                <a:srgbClr val="002060"/>
              </a:solidFill>
            </a:ln>
          </p:spPr>
        </p:pic>
        <p:sp>
          <p:nvSpPr>
            <p:cNvPr id="13" name="Rectangle 12">
              <a:extLst>
                <a:ext uri="{FF2B5EF4-FFF2-40B4-BE49-F238E27FC236}">
                  <a16:creationId xmlns:a16="http://schemas.microsoft.com/office/drawing/2014/main" id="{5375C404-32D4-2DFE-0B07-7005C216F28D}"/>
                </a:ext>
              </a:extLst>
            </p:cNvPr>
            <p:cNvSpPr/>
            <p:nvPr/>
          </p:nvSpPr>
          <p:spPr>
            <a:xfrm>
              <a:off x="5145539" y="3850446"/>
              <a:ext cx="677216" cy="20812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F7866289-7170-08F6-D181-0A1B458A339E}"/>
              </a:ext>
            </a:extLst>
          </p:cNvPr>
          <p:cNvPicPr>
            <a:picLocks/>
          </p:cNvPicPr>
          <p:nvPr/>
        </p:nvPicPr>
        <p:blipFill>
          <a:blip r:embed="rId5"/>
          <a:srcRect/>
          <a:stretch/>
        </p:blipFill>
        <p:spPr>
          <a:xfrm>
            <a:off x="6276645" y="2397001"/>
            <a:ext cx="5399989" cy="3545977"/>
          </a:xfrm>
          <a:prstGeom prst="rect">
            <a:avLst/>
          </a:prstGeom>
          <a:ln w="28575">
            <a:solidFill>
              <a:srgbClr val="002060"/>
            </a:solidFill>
          </a:ln>
        </p:spPr>
      </p:pic>
    </p:spTree>
    <p:extLst>
      <p:ext uri="{BB962C8B-B14F-4D97-AF65-F5344CB8AC3E}">
        <p14:creationId xmlns:p14="http://schemas.microsoft.com/office/powerpoint/2010/main" val="3782485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A2A0F-4066-66F8-BB4E-7782A8DDB8E8}"/>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86559A25-CB05-E302-3922-2080FB8211DD}"/>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AD179619-4FFC-0361-9D99-453F04AAD828}"/>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27D9FE92-8059-CDC9-6C4E-0724C67FAEB2}"/>
              </a:ext>
            </a:extLst>
          </p:cNvPr>
          <p:cNvSpPr>
            <a:spLocks noGrp="1"/>
          </p:cNvSpPr>
          <p:nvPr>
            <p:ph type="title"/>
          </p:nvPr>
        </p:nvSpPr>
        <p:spPr>
          <a:xfrm>
            <a:off x="530942" y="152180"/>
            <a:ext cx="11234847" cy="539915"/>
          </a:xfrm>
        </p:spPr>
        <p:txBody>
          <a:bodyPr>
            <a:normAutofit/>
          </a:bodyPr>
          <a:lstStyle/>
          <a:p>
            <a:pPr algn="ctr"/>
            <a:r>
              <a:rPr lang="en-US" b="1" dirty="0">
                <a:solidFill>
                  <a:srgbClr val="002060"/>
                </a:solidFill>
                <a:latin typeface="Calibri (Body)"/>
              </a:rPr>
              <a:t>SMART DEVICE REMOVAL OF ASSOCIATION AND REUSAGE</a:t>
            </a:r>
            <a:endParaRPr lang="en-MY" b="1" dirty="0">
              <a:solidFill>
                <a:srgbClr val="002060"/>
              </a:solidFill>
              <a:latin typeface="Calibri (Body)"/>
            </a:endParaRPr>
          </a:p>
        </p:txBody>
      </p:sp>
      <p:sp>
        <p:nvSpPr>
          <p:cNvPr id="17" name="TextBox 16">
            <a:extLst>
              <a:ext uri="{FF2B5EF4-FFF2-40B4-BE49-F238E27FC236}">
                <a16:creationId xmlns:a16="http://schemas.microsoft.com/office/drawing/2014/main" id="{13A8EE3F-72FA-B0E7-6213-2C14EE89469D}"/>
              </a:ext>
            </a:extLst>
          </p:cNvPr>
          <p:cNvSpPr txBox="1"/>
          <p:nvPr/>
        </p:nvSpPr>
        <p:spPr>
          <a:xfrm>
            <a:off x="435090" y="844275"/>
            <a:ext cx="11234847" cy="5211683"/>
          </a:xfrm>
          <a:prstGeom prst="rect">
            <a:avLst/>
          </a:prstGeom>
          <a:noFill/>
        </p:spPr>
        <p:txBody>
          <a:bodyPr wrap="square">
            <a:spAutoFit/>
          </a:bodyPr>
          <a:lstStyle/>
          <a:p>
            <a:pPr algn="just">
              <a:spcBef>
                <a:spcPts val="1000"/>
              </a:spcBef>
            </a:pPr>
            <a:r>
              <a:rPr lang="en-US" sz="1200" b="1" dirty="0">
                <a:solidFill>
                  <a:srgbClr val="002060"/>
                </a:solidFill>
                <a:latin typeface="Calibri (Body)"/>
              </a:rPr>
              <a:t>To properly remove a Smart Device from a cooler, please follow these steps:</a:t>
            </a:r>
          </a:p>
          <a:p>
            <a:pPr lvl="1" algn="just">
              <a:spcBef>
                <a:spcPts val="1000"/>
              </a:spcBef>
            </a:pPr>
            <a:r>
              <a:rPr lang="en-US" sz="1200" dirty="0">
                <a:solidFill>
                  <a:srgbClr val="002060"/>
                </a:solidFill>
                <a:latin typeface="Calibri (Body)"/>
              </a:rPr>
              <a:t>1. Log in to the Vision IoT application using the BD credentials for the relevant territory.</a:t>
            </a:r>
          </a:p>
          <a:p>
            <a:pPr lvl="1" algn="just">
              <a:spcBef>
                <a:spcPts val="1000"/>
              </a:spcBef>
            </a:pPr>
            <a:r>
              <a:rPr lang="en-US" sz="1200" dirty="0">
                <a:solidFill>
                  <a:srgbClr val="002060"/>
                </a:solidFill>
                <a:latin typeface="Calibri (Body)"/>
              </a:rPr>
              <a:t>2. Navigate to the Virtual Hub tab and ensure that all data from the Smart Device has been downloaded (the Virtual Hub tab should be in the foreground).</a:t>
            </a:r>
          </a:p>
          <a:p>
            <a:pPr lvl="1" algn="just">
              <a:spcBef>
                <a:spcPts val="1000"/>
              </a:spcBef>
            </a:pPr>
            <a:r>
              <a:rPr lang="en-US" sz="1200" dirty="0">
                <a:solidFill>
                  <a:srgbClr val="002060"/>
                </a:solidFill>
                <a:latin typeface="Calibri (Body)"/>
              </a:rPr>
              <a:t>3. Locate the outlet and cooler where the Smart Device is installed.</a:t>
            </a:r>
          </a:p>
          <a:p>
            <a:pPr lvl="1" algn="just">
              <a:spcBef>
                <a:spcPts val="1000"/>
              </a:spcBef>
            </a:pPr>
            <a:r>
              <a:rPr lang="en-US" sz="1200" dirty="0">
                <a:solidFill>
                  <a:srgbClr val="002060"/>
                </a:solidFill>
                <a:latin typeface="Calibri (Body)"/>
              </a:rPr>
              <a:t>4. Tap the "Remove Association" button.</a:t>
            </a:r>
          </a:p>
          <a:p>
            <a:pPr lvl="1" algn="just">
              <a:spcBef>
                <a:spcPts val="1000"/>
              </a:spcBef>
            </a:pPr>
            <a:r>
              <a:rPr lang="en-US" sz="1200" dirty="0">
                <a:solidFill>
                  <a:srgbClr val="002060"/>
                </a:solidFill>
                <a:latin typeface="Calibri (Body)"/>
              </a:rPr>
              <a:t>5. Physically detach the device (and if it is a SmartTag or SmartVision, also remove the magnet) from the cooler.</a:t>
            </a:r>
          </a:p>
          <a:p>
            <a:pPr algn="just">
              <a:spcBef>
                <a:spcPts val="1000"/>
              </a:spcBef>
            </a:pPr>
            <a:r>
              <a:rPr lang="en-US" sz="1200" dirty="0">
                <a:solidFill>
                  <a:srgbClr val="002060"/>
                </a:solidFill>
                <a:latin typeface="Calibri (Body)"/>
              </a:rPr>
              <a:t>The app must have internet access at the time of installation or later for the data to be available to the server. Additionally, the app should have internet access before attempting to reinstall the same device in this or any other location. Once the iFSA download is underway, the download will proceed via iFSA, while the removal of the association must be done through the Vision IoT application.</a:t>
            </a:r>
          </a:p>
          <a:p>
            <a:pPr algn="just">
              <a:spcBef>
                <a:spcPts val="1000"/>
              </a:spcBef>
            </a:pPr>
            <a:r>
              <a:rPr lang="en-US" sz="1200" dirty="0">
                <a:solidFill>
                  <a:srgbClr val="002060"/>
                </a:solidFill>
                <a:latin typeface="Calibri (Body)"/>
              </a:rPr>
              <a:t> If you want to install the same Smart Device on a different cooler, please follow these steps:</a:t>
            </a:r>
          </a:p>
          <a:p>
            <a:pPr algn="just">
              <a:spcBef>
                <a:spcPts val="1000"/>
              </a:spcBef>
            </a:pPr>
            <a:r>
              <a:rPr lang="en-US" sz="1200" dirty="0">
                <a:solidFill>
                  <a:srgbClr val="002060"/>
                </a:solidFill>
                <a:latin typeface="Calibri (Body)"/>
              </a:rPr>
              <a:t>1. Ensure you log in to the Vision IoT application again after uninstalling the Smart Device. This is necessary for the server to send the correct information and settings to the application for the new installation.</a:t>
            </a:r>
          </a:p>
          <a:p>
            <a:pPr algn="just">
              <a:spcBef>
                <a:spcPts val="1000"/>
              </a:spcBef>
            </a:pPr>
            <a:r>
              <a:rPr lang="en-US" sz="1200" dirty="0">
                <a:solidFill>
                  <a:srgbClr val="002060"/>
                </a:solidFill>
                <a:latin typeface="Calibri (Body)"/>
              </a:rPr>
              <a:t>2. After uninstalling the device, make sure to log off and then log back into the Vision IoT application.</a:t>
            </a:r>
          </a:p>
          <a:p>
            <a:pPr algn="just">
              <a:spcBef>
                <a:spcPts val="1000"/>
              </a:spcBef>
            </a:pPr>
            <a:r>
              <a:rPr lang="en-US" sz="1200" dirty="0">
                <a:solidFill>
                  <a:srgbClr val="002060"/>
                </a:solidFill>
                <a:latin typeface="Calibri (Body)"/>
              </a:rPr>
              <a:t>3. If you are installing the device using a different tablet, app, or BD username, make sure to log in only after the device has been successfully uninstalled.</a:t>
            </a:r>
          </a:p>
          <a:p>
            <a:pPr algn="just">
              <a:spcBef>
                <a:spcPts val="1000"/>
              </a:spcBef>
            </a:pPr>
            <a:endParaRPr lang="en-US" sz="1200" dirty="0">
              <a:solidFill>
                <a:srgbClr val="002060"/>
              </a:solidFill>
              <a:latin typeface="Calibri (Body)"/>
            </a:endParaRPr>
          </a:p>
          <a:p>
            <a:pPr algn="just">
              <a:spcBef>
                <a:spcPts val="1000"/>
              </a:spcBef>
            </a:pPr>
            <a:r>
              <a:rPr lang="en-US" sz="1200" b="1" dirty="0">
                <a:solidFill>
                  <a:srgbClr val="002060"/>
                </a:solidFill>
                <a:latin typeface="Calibri (Body)"/>
              </a:rPr>
              <a:t>Important Information:</a:t>
            </a:r>
          </a:p>
          <a:p>
            <a:pPr algn="just">
              <a:spcBef>
                <a:spcPts val="1000"/>
              </a:spcBef>
            </a:pPr>
            <a:r>
              <a:rPr lang="en-US" sz="1200" b="1" dirty="0">
                <a:solidFill>
                  <a:srgbClr val="002060"/>
                </a:solidFill>
                <a:latin typeface="Calibri (Body)"/>
              </a:rPr>
              <a:t>1. The minimum device requirement is an iPad 8th Generation or higher, and the minimum iOS version is 14.</a:t>
            </a:r>
          </a:p>
          <a:p>
            <a:pPr algn="just">
              <a:spcBef>
                <a:spcPts val="1000"/>
              </a:spcBef>
            </a:pPr>
            <a:r>
              <a:rPr lang="en-US" sz="1200" b="1" dirty="0">
                <a:solidFill>
                  <a:srgbClr val="002060"/>
                </a:solidFill>
                <a:latin typeface="Calibri (Body)"/>
              </a:rPr>
              <a:t>2. Only one user should be logged in at a time. If another user needs to log in, the application must be reinstalled.</a:t>
            </a:r>
            <a:endParaRPr lang="en-US" sz="1200" dirty="0">
              <a:solidFill>
                <a:srgbClr val="002060"/>
              </a:solidFill>
              <a:latin typeface="Calibri (Body)"/>
            </a:endParaRPr>
          </a:p>
        </p:txBody>
      </p:sp>
    </p:spTree>
    <p:extLst>
      <p:ext uri="{BB962C8B-B14F-4D97-AF65-F5344CB8AC3E}">
        <p14:creationId xmlns:p14="http://schemas.microsoft.com/office/powerpoint/2010/main" val="3026204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a16="http://schemas.microsoft.com/office/drawing/2014/main" id="{7AC1F0F9-2C0C-B70C-5EB2-538CC0AE40F7}"/>
              </a:ext>
            </a:extLst>
          </p:cNvPr>
          <p:cNvPicPr>
            <a:picLocks noChangeAspect="1"/>
          </p:cNvPicPr>
          <p:nvPr/>
        </p:nvPicPr>
        <p:blipFill>
          <a:blip r:embed="rId2"/>
          <a:stretch>
            <a:fillRect/>
          </a:stretch>
        </p:blipFill>
        <p:spPr>
          <a:xfrm>
            <a:off x="0" y="2"/>
            <a:ext cx="12192000" cy="6857999"/>
          </a:xfrm>
          <a:prstGeom prst="rect">
            <a:avLst/>
          </a:prstGeom>
        </p:spPr>
      </p:pic>
      <p:sp>
        <p:nvSpPr>
          <p:cNvPr id="6" name="Title 5">
            <a:extLst>
              <a:ext uri="{FF2B5EF4-FFF2-40B4-BE49-F238E27FC236}">
                <a16:creationId xmlns:a16="http://schemas.microsoft.com/office/drawing/2014/main" id="{2B871059-DE46-249F-C858-0AF05ED1573E}"/>
              </a:ext>
            </a:extLst>
          </p:cNvPr>
          <p:cNvSpPr>
            <a:spLocks noGrp="1"/>
          </p:cNvSpPr>
          <p:nvPr>
            <p:ph type="ctrTitle"/>
          </p:nvPr>
        </p:nvSpPr>
        <p:spPr>
          <a:xfrm>
            <a:off x="2609399" y="4657579"/>
            <a:ext cx="6973204" cy="1261872"/>
          </a:xfrm>
        </p:spPr>
        <p:txBody>
          <a:bodyPr anchor="ctr">
            <a:normAutofit/>
          </a:bodyPr>
          <a:lstStyle/>
          <a:p>
            <a:r>
              <a:rPr lang="en-US" sz="4800" b="1" dirty="0">
                <a:solidFill>
                  <a:srgbClr val="002060"/>
                </a:solidFill>
                <a:latin typeface="Calibri (Body)"/>
              </a:rPr>
              <a:t>Thank You!</a:t>
            </a:r>
          </a:p>
        </p:txBody>
      </p:sp>
      <p:sp>
        <p:nvSpPr>
          <p:cNvPr id="4" name="TextBox 3">
            <a:extLst>
              <a:ext uri="{FF2B5EF4-FFF2-40B4-BE49-F238E27FC236}">
                <a16:creationId xmlns:a16="http://schemas.microsoft.com/office/drawing/2014/main" id="{19C0A69A-6444-BBC2-98C6-84A896F8D4BD}"/>
              </a:ext>
            </a:extLst>
          </p:cNvPr>
          <p:cNvSpPr txBox="1"/>
          <p:nvPr/>
        </p:nvSpPr>
        <p:spPr>
          <a:xfrm>
            <a:off x="4591666" y="3511951"/>
            <a:ext cx="5632455" cy="984885"/>
          </a:xfrm>
          <a:prstGeom prst="rect">
            <a:avLst/>
          </a:prstGeom>
          <a:noFill/>
        </p:spPr>
        <p:txBody>
          <a:bodyPr wrap="square">
            <a:spAutoFit/>
          </a:bodyPr>
          <a:lstStyle/>
          <a:p>
            <a:r>
              <a:rPr lang="en-IN" sz="2000" b="1" dirty="0">
                <a:solidFill>
                  <a:srgbClr val="002060"/>
                </a:solidFill>
              </a:rPr>
              <a:t>support.iot@visiongroupretail.com</a:t>
            </a:r>
            <a:r>
              <a:rPr lang="en-IN" sz="2000" dirty="0">
                <a:solidFill>
                  <a:srgbClr val="002060"/>
                </a:solidFill>
              </a:rPr>
              <a:t> </a:t>
            </a:r>
          </a:p>
          <a:p>
            <a:r>
              <a:rPr lang="en-IN" dirty="0">
                <a:solidFill>
                  <a:srgbClr val="002060"/>
                </a:solidFill>
              </a:rPr>
              <a:t> </a:t>
            </a:r>
          </a:p>
          <a:p>
            <a:r>
              <a:rPr lang="en-IN" sz="2000" b="1" dirty="0">
                <a:solidFill>
                  <a:srgbClr val="002060"/>
                </a:solidFill>
              </a:rPr>
              <a:t>+1-833-593-0144 (USA Tollfree Number)</a:t>
            </a:r>
          </a:p>
        </p:txBody>
      </p:sp>
      <p:pic>
        <p:nvPicPr>
          <p:cNvPr id="1026" name="Picture 2">
            <a:extLst>
              <a:ext uri="{FF2B5EF4-FFF2-40B4-BE49-F238E27FC236}">
                <a16:creationId xmlns:a16="http://schemas.microsoft.com/office/drawing/2014/main" id="{5710A16A-7EBD-C513-2673-C99A300E3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446" y="4081572"/>
            <a:ext cx="516391" cy="415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il - Free communications icons">
            <a:extLst>
              <a:ext uri="{FF2B5EF4-FFF2-40B4-BE49-F238E27FC236}">
                <a16:creationId xmlns:a16="http://schemas.microsoft.com/office/drawing/2014/main" id="{1B9AB1EE-0522-74AE-4E90-00A51D78EB52}"/>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57320" y="3421050"/>
            <a:ext cx="617517" cy="61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611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51C84B06-115D-F5AD-B3ED-F7414B6BAF30}"/>
              </a:ext>
            </a:extLst>
          </p:cNvPr>
          <p:cNvSpPr>
            <a:spLocks noGrp="1"/>
          </p:cNvSpPr>
          <p:nvPr>
            <p:ph type="title"/>
          </p:nvPr>
        </p:nvSpPr>
        <p:spPr>
          <a:xfrm>
            <a:off x="570270" y="152180"/>
            <a:ext cx="11051463" cy="539915"/>
          </a:xfrm>
        </p:spPr>
        <p:txBody>
          <a:bodyPr>
            <a:normAutofit/>
          </a:bodyPr>
          <a:lstStyle/>
          <a:p>
            <a:pPr algn="ctr"/>
            <a:r>
              <a:rPr lang="en-MY" sz="3200" b="1" dirty="0">
                <a:solidFill>
                  <a:srgbClr val="002060"/>
                </a:solidFill>
                <a:latin typeface="+mn-lt"/>
              </a:rPr>
              <a:t>LOGIN</a:t>
            </a:r>
          </a:p>
        </p:txBody>
      </p:sp>
      <p:sp>
        <p:nvSpPr>
          <p:cNvPr id="4" name="Content Placeholder 2">
            <a:extLst>
              <a:ext uri="{FF2B5EF4-FFF2-40B4-BE49-F238E27FC236}">
                <a16:creationId xmlns:a16="http://schemas.microsoft.com/office/drawing/2014/main" id="{9A352334-6714-D161-88BD-B8087A391A85}"/>
              </a:ext>
            </a:extLst>
          </p:cNvPr>
          <p:cNvSpPr>
            <a:spLocks noGrp="1"/>
          </p:cNvSpPr>
          <p:nvPr>
            <p:ph idx="1"/>
          </p:nvPr>
        </p:nvSpPr>
        <p:spPr>
          <a:xfrm>
            <a:off x="471947" y="733427"/>
            <a:ext cx="11248106" cy="1093054"/>
          </a:xfrm>
        </p:spPr>
        <p:txBody>
          <a:bodyPr>
            <a:noAutofit/>
          </a:bodyPr>
          <a:lstStyle/>
          <a:p>
            <a:pPr marL="0" indent="0" algn="just">
              <a:buNone/>
            </a:pPr>
            <a:r>
              <a:rPr lang="en-US" sz="1400" dirty="0">
                <a:solidFill>
                  <a:srgbClr val="002060"/>
                </a:solidFill>
              </a:rPr>
              <a:t>After successfully installing the Smart Cooler Installation Application, open it, and it will redirect you to the Login Page. Select the server from the server list and Login in to the application using the credentials provided by your administrator after successful login.</a:t>
            </a:r>
          </a:p>
          <a:p>
            <a:pPr marL="0" indent="0" algn="just">
              <a:buNone/>
            </a:pPr>
            <a:endParaRPr lang="en-US" sz="1400" dirty="0">
              <a:solidFill>
                <a:srgbClr val="002060"/>
              </a:solidFill>
            </a:endParaRPr>
          </a:p>
          <a:p>
            <a:pPr marL="0" indent="0" algn="just">
              <a:buNone/>
            </a:pPr>
            <a:r>
              <a:rPr lang="en-US" sz="1400" b="1" dirty="0">
                <a:solidFill>
                  <a:srgbClr val="C00000"/>
                </a:solidFill>
              </a:rPr>
              <a:t>Remember to ensure Bluetooth &amp; Mobile Wi-Fi or Mobile Data are ON in the device.</a:t>
            </a:r>
          </a:p>
        </p:txBody>
      </p:sp>
      <p:sp>
        <p:nvSpPr>
          <p:cNvPr id="5" name="TextBox 4">
            <a:extLst>
              <a:ext uri="{FF2B5EF4-FFF2-40B4-BE49-F238E27FC236}">
                <a16:creationId xmlns:a16="http://schemas.microsoft.com/office/drawing/2014/main" id="{6779E484-F7FE-347E-836F-2FDC1B2C32C7}"/>
              </a:ext>
            </a:extLst>
          </p:cNvPr>
          <p:cNvSpPr txBox="1"/>
          <p:nvPr/>
        </p:nvSpPr>
        <p:spPr>
          <a:xfrm>
            <a:off x="6221734" y="2420086"/>
            <a:ext cx="5399999" cy="3323987"/>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44" indent="-285744" algn="l">
              <a:lnSpc>
                <a:spcPct val="100000"/>
              </a:lnSpc>
              <a:buFont typeface="Wingdings" panose="05000000000000000000" pitchFamily="2" charset="2"/>
              <a:buChar char="§"/>
            </a:pPr>
            <a:endParaRPr lang="en-US" b="0" dirty="0">
              <a:latin typeface="+mn-lt"/>
            </a:endParaRPr>
          </a:p>
          <a:p>
            <a:pPr marL="285744" indent="-285744" algn="l">
              <a:lnSpc>
                <a:spcPct val="100000"/>
              </a:lnSpc>
              <a:buFont typeface="Wingdings" panose="05000000000000000000" pitchFamily="2" charset="2"/>
              <a:buChar char="§"/>
            </a:pPr>
            <a:r>
              <a:rPr lang="en-US" b="0" dirty="0">
                <a:latin typeface="+mn-lt"/>
              </a:rPr>
              <a:t>Bluetooth and location services should also be enabled.</a:t>
            </a:r>
          </a:p>
          <a:p>
            <a:pPr marL="285744" indent="-285744" algn="l">
              <a:lnSpc>
                <a:spcPct val="100000"/>
              </a:lnSpc>
              <a:buFont typeface="Wingdings" panose="05000000000000000000" pitchFamily="2" charset="2"/>
              <a:buChar char="§"/>
            </a:pPr>
            <a:endParaRPr lang="en-US" b="0" dirty="0">
              <a:latin typeface="+mn-lt"/>
            </a:endParaRPr>
          </a:p>
          <a:p>
            <a:pPr marL="285744" indent="-285744" algn="l">
              <a:lnSpc>
                <a:spcPct val="100000"/>
              </a:lnSpc>
              <a:buFont typeface="Wingdings" panose="05000000000000000000" pitchFamily="2" charset="2"/>
              <a:buChar char="§"/>
            </a:pPr>
            <a:r>
              <a:rPr lang="en-US" b="0" dirty="0">
                <a:latin typeface="+mn-lt"/>
              </a:rPr>
              <a:t>The application requires an internet connection for initial login. After the initial login, the application can operate in Offline mode, provided that the same username &amp; password used for the online login are used.</a:t>
            </a:r>
          </a:p>
          <a:p>
            <a:pPr marL="285744" indent="-285744" algn="l">
              <a:lnSpc>
                <a:spcPct val="100000"/>
              </a:lnSpc>
              <a:buFont typeface="Wingdings" panose="05000000000000000000" pitchFamily="2" charset="2"/>
              <a:buChar char="§"/>
            </a:pPr>
            <a:endParaRPr lang="en-US" b="0" dirty="0">
              <a:latin typeface="+mn-lt"/>
            </a:endParaRPr>
          </a:p>
          <a:p>
            <a:pPr marL="285744" indent="-285744" algn="l">
              <a:lnSpc>
                <a:spcPct val="100000"/>
              </a:lnSpc>
              <a:buFont typeface="Wingdings" panose="05000000000000000000" pitchFamily="2" charset="2"/>
              <a:buChar char="§"/>
            </a:pPr>
            <a:r>
              <a:rPr lang="en-US" b="0" dirty="0">
                <a:latin typeface="+mn-lt"/>
              </a:rPr>
              <a:t>All versions after and including 1.7 do not download device data by default. If you wish to enable this option, you should toggle the switch at the VH screen, which is titled “Only Remote Command”</a:t>
            </a:r>
          </a:p>
          <a:p>
            <a:pPr marL="285744" indent="-285744" algn="l">
              <a:lnSpc>
                <a:spcPct val="100000"/>
              </a:lnSpc>
              <a:buFont typeface="Wingdings" panose="05000000000000000000" pitchFamily="2" charset="2"/>
              <a:buChar char="§"/>
            </a:pPr>
            <a:endParaRPr lang="en-US" b="0" dirty="0">
              <a:latin typeface="+mn-lt"/>
            </a:endParaRPr>
          </a:p>
          <a:p>
            <a:pPr marL="285744" indent="-285744" algn="l">
              <a:lnSpc>
                <a:spcPct val="100000"/>
              </a:lnSpc>
              <a:buFont typeface="Wingdings" panose="05000000000000000000" pitchFamily="2" charset="2"/>
              <a:buChar char="§"/>
            </a:pPr>
            <a:r>
              <a:rPr lang="en-US" b="0" dirty="0">
                <a:latin typeface="+mn-lt"/>
              </a:rPr>
              <a:t>Minimum device requirements – iPad 8th Gen and Above Models.</a:t>
            </a:r>
          </a:p>
          <a:p>
            <a:pPr marL="285744" indent="-285744" algn="l">
              <a:lnSpc>
                <a:spcPct val="100000"/>
              </a:lnSpc>
              <a:buFont typeface="Wingdings" panose="05000000000000000000" pitchFamily="2" charset="2"/>
              <a:buChar char="§"/>
            </a:pPr>
            <a:endParaRPr lang="en-US" b="0" dirty="0">
              <a:latin typeface="+mn-lt"/>
            </a:endParaRPr>
          </a:p>
          <a:p>
            <a:pPr marL="285744" indent="-285744" algn="l">
              <a:lnSpc>
                <a:spcPct val="100000"/>
              </a:lnSpc>
              <a:buFont typeface="Wingdings" panose="05000000000000000000" pitchFamily="2" charset="2"/>
              <a:buChar char="§"/>
            </a:pPr>
            <a:r>
              <a:rPr lang="en-US" b="0" dirty="0">
                <a:latin typeface="+mn-lt"/>
              </a:rPr>
              <a:t>The Minimum iOS version is 15 and Above.</a:t>
            </a:r>
          </a:p>
        </p:txBody>
      </p:sp>
      <p:grpSp>
        <p:nvGrpSpPr>
          <p:cNvPr id="9" name="Group 8">
            <a:extLst>
              <a:ext uri="{FF2B5EF4-FFF2-40B4-BE49-F238E27FC236}">
                <a16:creationId xmlns:a16="http://schemas.microsoft.com/office/drawing/2014/main" id="{DDBFFD5B-4F8B-8E8B-5672-CA59FA6BACA8}"/>
              </a:ext>
            </a:extLst>
          </p:cNvPr>
          <p:cNvGrpSpPr/>
          <p:nvPr/>
        </p:nvGrpSpPr>
        <p:grpSpPr>
          <a:xfrm>
            <a:off x="570270" y="2309089"/>
            <a:ext cx="5399998" cy="3545982"/>
            <a:chOff x="570270" y="2309089"/>
            <a:chExt cx="5399998" cy="3545982"/>
          </a:xfrm>
        </p:grpSpPr>
        <p:pic>
          <p:nvPicPr>
            <p:cNvPr id="6" name="Picture 5">
              <a:extLst>
                <a:ext uri="{FF2B5EF4-FFF2-40B4-BE49-F238E27FC236}">
                  <a16:creationId xmlns:a16="http://schemas.microsoft.com/office/drawing/2014/main" id="{DFDEAF47-4340-117F-4F2A-AC547D64D45E}"/>
                </a:ext>
              </a:extLst>
            </p:cNvPr>
            <p:cNvPicPr>
              <a:picLocks/>
            </p:cNvPicPr>
            <p:nvPr/>
          </p:nvPicPr>
          <p:blipFill>
            <a:blip r:embed="rId4"/>
            <a:srcRect/>
            <a:stretch/>
          </p:blipFill>
          <p:spPr>
            <a:xfrm>
              <a:off x="570270" y="2309089"/>
              <a:ext cx="5399998" cy="3545982"/>
            </a:xfrm>
            <a:prstGeom prst="rect">
              <a:avLst/>
            </a:prstGeom>
            <a:ln w="28575">
              <a:solidFill>
                <a:srgbClr val="002060"/>
              </a:solidFill>
            </a:ln>
          </p:spPr>
        </p:pic>
        <p:sp>
          <p:nvSpPr>
            <p:cNvPr id="8" name="Rectangle 7">
              <a:extLst>
                <a:ext uri="{FF2B5EF4-FFF2-40B4-BE49-F238E27FC236}">
                  <a16:creationId xmlns:a16="http://schemas.microsoft.com/office/drawing/2014/main" id="{68D88171-0F05-CCBB-D413-7937957A47F9}"/>
                </a:ext>
              </a:extLst>
            </p:cNvPr>
            <p:cNvSpPr/>
            <p:nvPr/>
          </p:nvSpPr>
          <p:spPr>
            <a:xfrm>
              <a:off x="3850640" y="3108960"/>
              <a:ext cx="1747520" cy="899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48017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extBox 2">
            <a:extLst>
              <a:ext uri="{FF2B5EF4-FFF2-40B4-BE49-F238E27FC236}">
                <a16:creationId xmlns:a16="http://schemas.microsoft.com/office/drawing/2014/main" id="{3639E0CC-26F2-194F-8C04-C31884DED11A}"/>
              </a:ext>
            </a:extLst>
          </p:cNvPr>
          <p:cNvSpPr txBox="1"/>
          <p:nvPr/>
        </p:nvSpPr>
        <p:spPr>
          <a:xfrm>
            <a:off x="498059" y="844275"/>
            <a:ext cx="11097739" cy="738664"/>
          </a:xfrm>
          <a:prstGeom prst="rect">
            <a:avLst/>
          </a:prstGeom>
          <a:noFill/>
        </p:spPr>
        <p:txBody>
          <a:bodyPr wrap="square">
            <a:spAutoFit/>
          </a:bodyPr>
          <a:lstStyle/>
          <a:p>
            <a:pPr lvl="0" algn="just"/>
            <a:r>
              <a:rPr lang="en-US" sz="1400" dirty="0">
                <a:solidFill>
                  <a:srgbClr val="002060"/>
                </a:solidFill>
                <a:latin typeface="Calibri (Body)"/>
                <a:ea typeface="Times New Roman" panose="02020603050405020304" pitchFamily="18" charset="0"/>
                <a:cs typeface="Calibri" panose="020F0502020204030204" pitchFamily="34" charset="0"/>
              </a:rPr>
              <a:t>Provide valid credentials and tap on the Login button</a:t>
            </a:r>
            <a:r>
              <a:rPr lang="en-GB" sz="1400" dirty="0">
                <a:solidFill>
                  <a:srgbClr val="002060"/>
                </a:solidFill>
                <a:latin typeface="Calibri (Body)"/>
                <a:ea typeface="Times New Roman" panose="02020603050405020304" pitchFamily="18" charset="0"/>
                <a:cs typeface="Calibri" panose="020F0502020204030204" pitchFamily="34" charset="0"/>
              </a:rPr>
              <a:t>. Please be advised that the application will need some time to download data from the cloud.</a:t>
            </a:r>
            <a:r>
              <a:rPr lang="en-US" sz="1400" dirty="0">
                <a:solidFill>
                  <a:srgbClr val="002060"/>
                </a:solidFill>
                <a:latin typeface="Calibri (Body)"/>
                <a:ea typeface="Times New Roman" panose="02020603050405020304" pitchFamily="18" charset="0"/>
                <a:cs typeface="Calibri" panose="020F0502020204030204" pitchFamily="34" charset="0"/>
              </a:rPr>
              <a:t> </a:t>
            </a:r>
          </a:p>
          <a:p>
            <a:pPr lvl="0" algn="just"/>
            <a:endParaRPr lang="en-US" sz="1400" dirty="0">
              <a:solidFill>
                <a:srgbClr val="002060"/>
              </a:solidFill>
              <a:latin typeface="Calibri (Body)"/>
              <a:ea typeface="Times New Roman" panose="02020603050405020304" pitchFamily="18" charset="0"/>
              <a:cs typeface="Calibri" panose="020F0502020204030204" pitchFamily="34" charset="0"/>
            </a:endParaRPr>
          </a:p>
          <a:p>
            <a:pPr lvl="0" algn="just"/>
            <a:r>
              <a:rPr lang="en-US" sz="1400" b="1" dirty="0">
                <a:solidFill>
                  <a:srgbClr val="C00000"/>
                </a:solidFill>
                <a:latin typeface="Calibri (Body)"/>
                <a:ea typeface="Times New Roman" panose="02020603050405020304" pitchFamily="18" charset="0"/>
                <a:cs typeface="Shruti" panose="020B0502040204020203" pitchFamily="34" charset="0"/>
              </a:rPr>
              <a:t>Note – </a:t>
            </a:r>
            <a:r>
              <a:rPr lang="en-US" sz="1400" dirty="0">
                <a:solidFill>
                  <a:srgbClr val="C00000"/>
                </a:solidFill>
                <a:latin typeface="Calibri (Body)"/>
                <a:ea typeface="Times New Roman" panose="02020603050405020304" pitchFamily="18" charset="0"/>
                <a:cs typeface="Shruti" panose="020B0502040204020203" pitchFamily="34" charset="0"/>
              </a:rPr>
              <a:t>Internet connectivity is required for login; otherwise, the login will fail, and the application will display network errors.</a:t>
            </a:r>
          </a:p>
        </p:txBody>
      </p:sp>
      <p:pic>
        <p:nvPicPr>
          <p:cNvPr id="5" name="Picture 4">
            <a:extLst>
              <a:ext uri="{FF2B5EF4-FFF2-40B4-BE49-F238E27FC236}">
                <a16:creationId xmlns:a16="http://schemas.microsoft.com/office/drawing/2014/main" id="{22A624DD-8809-75E9-9121-283E55F0284F}"/>
              </a:ext>
            </a:extLst>
          </p:cNvPr>
          <p:cNvPicPr>
            <a:picLocks/>
          </p:cNvPicPr>
          <p:nvPr/>
        </p:nvPicPr>
        <p:blipFill>
          <a:blip r:embed="rId4"/>
          <a:srcRect/>
          <a:stretch/>
        </p:blipFill>
        <p:spPr>
          <a:xfrm>
            <a:off x="503134" y="2319798"/>
            <a:ext cx="5399998" cy="3545982"/>
          </a:xfrm>
          <a:prstGeom prst="rect">
            <a:avLst/>
          </a:prstGeom>
          <a:ln w="28575">
            <a:solidFill>
              <a:srgbClr val="002060"/>
            </a:solidFill>
          </a:ln>
        </p:spPr>
      </p:pic>
      <p:pic>
        <p:nvPicPr>
          <p:cNvPr id="6" name="Picture 5">
            <a:extLst>
              <a:ext uri="{FF2B5EF4-FFF2-40B4-BE49-F238E27FC236}">
                <a16:creationId xmlns:a16="http://schemas.microsoft.com/office/drawing/2014/main" id="{9699C94E-2EBF-2377-3AAA-000CAD841001}"/>
              </a:ext>
            </a:extLst>
          </p:cNvPr>
          <p:cNvPicPr>
            <a:picLocks/>
          </p:cNvPicPr>
          <p:nvPr/>
        </p:nvPicPr>
        <p:blipFill>
          <a:blip r:embed="rId5"/>
          <a:srcRect/>
          <a:stretch/>
        </p:blipFill>
        <p:spPr>
          <a:xfrm>
            <a:off x="6288869" y="2319798"/>
            <a:ext cx="5306929" cy="3545982"/>
          </a:xfrm>
          <a:prstGeom prst="rect">
            <a:avLst/>
          </a:prstGeom>
          <a:ln w="28575">
            <a:solidFill>
              <a:srgbClr val="002060"/>
            </a:solidFill>
          </a:ln>
        </p:spPr>
      </p:pic>
    </p:spTree>
    <p:extLst>
      <p:ext uri="{BB962C8B-B14F-4D97-AF65-F5344CB8AC3E}">
        <p14:creationId xmlns:p14="http://schemas.microsoft.com/office/powerpoint/2010/main" val="1176372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91B45-938F-61AF-7879-170FAC45F58D}"/>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772BC975-58E5-D32D-D723-1BC5B0EDB40B}"/>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15E116E4-514A-8F65-7BE8-1BD0D581D453}"/>
              </a:ext>
            </a:extLst>
          </p:cNvPr>
          <p:cNvSpPr txBox="1"/>
          <p:nvPr/>
        </p:nvSpPr>
        <p:spPr>
          <a:xfrm>
            <a:off x="9756707" y="6555294"/>
            <a:ext cx="3041468" cy="261610"/>
          </a:xfrm>
          <a:prstGeom prst="rect">
            <a:avLst/>
          </a:prstGeom>
          <a:noFill/>
        </p:spPr>
        <p:txBody>
          <a:bodyPr wrap="square" rtlCol="0">
            <a:spAutoFit/>
          </a:bodyPr>
          <a:lstStyle/>
          <a:p>
            <a:pPr algn="ctr"/>
            <a:r>
              <a:rPr lang="en-US" sz="1100" dirty="0">
                <a:solidFill>
                  <a:schemeClr val="bg1"/>
                </a:solidFill>
                <a:latin typeface="Calibri (Body)"/>
              </a:rPr>
              <a:t>© 2025 Vision Group</a:t>
            </a:r>
          </a:p>
        </p:txBody>
      </p:sp>
      <p:sp>
        <p:nvSpPr>
          <p:cNvPr id="3" name="Title 1">
            <a:extLst>
              <a:ext uri="{FF2B5EF4-FFF2-40B4-BE49-F238E27FC236}">
                <a16:creationId xmlns:a16="http://schemas.microsoft.com/office/drawing/2014/main" id="{7EC6FEA7-2B3D-C5ED-0329-D07DF44CB0EE}"/>
              </a:ext>
            </a:extLst>
          </p:cNvPr>
          <p:cNvSpPr>
            <a:spLocks noGrp="1"/>
          </p:cNvSpPr>
          <p:nvPr>
            <p:ph type="title"/>
          </p:nvPr>
        </p:nvSpPr>
        <p:spPr>
          <a:xfrm>
            <a:off x="580790" y="260038"/>
            <a:ext cx="11035105" cy="539915"/>
          </a:xfrm>
        </p:spPr>
        <p:txBody>
          <a:bodyPr>
            <a:normAutofit/>
          </a:bodyPr>
          <a:lstStyle/>
          <a:p>
            <a:pPr algn="ctr"/>
            <a:r>
              <a:rPr lang="en-MY" sz="3200" b="1" dirty="0">
                <a:solidFill>
                  <a:srgbClr val="002060"/>
                </a:solidFill>
                <a:latin typeface="Calibri (Body)"/>
              </a:rPr>
              <a:t>APPLICATION FUNCTIONS</a:t>
            </a:r>
          </a:p>
        </p:txBody>
      </p:sp>
      <p:sp>
        <p:nvSpPr>
          <p:cNvPr id="5" name="TextBox 4">
            <a:extLst>
              <a:ext uri="{FF2B5EF4-FFF2-40B4-BE49-F238E27FC236}">
                <a16:creationId xmlns:a16="http://schemas.microsoft.com/office/drawing/2014/main" id="{E0E177AE-2ECD-AAE6-2BC9-DBF8B8B2AEE2}"/>
              </a:ext>
            </a:extLst>
          </p:cNvPr>
          <p:cNvSpPr txBox="1"/>
          <p:nvPr/>
        </p:nvSpPr>
        <p:spPr>
          <a:xfrm>
            <a:off x="6215897" y="2615998"/>
            <a:ext cx="5399998" cy="2787558"/>
          </a:xfrm>
          <a:prstGeom prst="rect">
            <a:avLst/>
          </a:prstGeom>
          <a:solidFill>
            <a:srgbClr val="002060"/>
          </a:solidFill>
        </p:spPr>
        <p:txBody>
          <a:bodyPr wrap="square" anchor="t" anchorCtr="1">
            <a:spAutoFit/>
          </a:bodyPr>
          <a:lstStyle>
            <a:defPPr>
              <a:defRPr lang="en-US"/>
            </a:defPPr>
            <a:lvl1pPr algn="ctr">
              <a:lnSpc>
                <a:spcPct val="150000"/>
              </a:lnSpc>
              <a:defRPr sz="1400" b="1">
                <a:solidFill>
                  <a:schemeClr val="bg1"/>
                </a:solidFill>
                <a:latin typeface="Calibri (Body)"/>
              </a:defRPr>
            </a:lvl1pPr>
          </a:lstStyle>
          <a:p>
            <a:pPr algn="l">
              <a:lnSpc>
                <a:spcPct val="250000"/>
              </a:lnSpc>
            </a:pPr>
            <a:r>
              <a:rPr lang="en-US" sz="1200" b="0" dirty="0"/>
              <a:t>1. Association Screen - Use for the Association and Remove Association.</a:t>
            </a:r>
          </a:p>
          <a:p>
            <a:pPr algn="l">
              <a:lnSpc>
                <a:spcPct val="250000"/>
              </a:lnSpc>
            </a:pPr>
            <a:r>
              <a:rPr lang="en-US" sz="1200" b="0" dirty="0"/>
              <a:t>2. Configuration Screen - Use to check the Device Advertisement and configure it.</a:t>
            </a:r>
          </a:p>
          <a:p>
            <a:pPr algn="l">
              <a:lnSpc>
                <a:spcPct val="250000"/>
              </a:lnSpc>
            </a:pPr>
            <a:r>
              <a:rPr lang="en-US" sz="1200" b="0" dirty="0"/>
              <a:t>3. VH Screen - Use for the Data Download and Upload to the Server.</a:t>
            </a:r>
          </a:p>
          <a:p>
            <a:pPr algn="l">
              <a:lnSpc>
                <a:spcPct val="250000"/>
              </a:lnSpc>
            </a:pPr>
            <a:r>
              <a:rPr lang="en-US" sz="1200" b="0" dirty="0"/>
              <a:t>4. Multi-Fix Screen - To Fix the Faulty Devices.</a:t>
            </a:r>
          </a:p>
          <a:p>
            <a:pPr algn="l">
              <a:lnSpc>
                <a:spcPct val="250000"/>
              </a:lnSpc>
            </a:pPr>
            <a:r>
              <a:rPr lang="en-US" sz="1200" b="0" dirty="0"/>
              <a:t>5. Test and Verify – Verify the functionality of the device after repairs. </a:t>
            </a:r>
          </a:p>
          <a:p>
            <a:pPr algn="l">
              <a:lnSpc>
                <a:spcPct val="250000"/>
              </a:lnSpc>
            </a:pPr>
            <a:r>
              <a:rPr lang="en-US" sz="1200" b="0" dirty="0"/>
              <a:t>6. Debug Logs – Enable application logging, collect data, and send the logs. </a:t>
            </a:r>
          </a:p>
        </p:txBody>
      </p:sp>
      <p:grpSp>
        <p:nvGrpSpPr>
          <p:cNvPr id="12" name="Group 11">
            <a:extLst>
              <a:ext uri="{FF2B5EF4-FFF2-40B4-BE49-F238E27FC236}">
                <a16:creationId xmlns:a16="http://schemas.microsoft.com/office/drawing/2014/main" id="{077BA438-130F-F85E-4EEB-A4BA12203E74}"/>
              </a:ext>
            </a:extLst>
          </p:cNvPr>
          <p:cNvGrpSpPr/>
          <p:nvPr/>
        </p:nvGrpSpPr>
        <p:grpSpPr>
          <a:xfrm>
            <a:off x="497259" y="2153837"/>
            <a:ext cx="5399998" cy="3628932"/>
            <a:chOff x="497259" y="2153837"/>
            <a:chExt cx="5399998" cy="3628932"/>
          </a:xfrm>
        </p:grpSpPr>
        <p:grpSp>
          <p:nvGrpSpPr>
            <p:cNvPr id="22" name="Group 21">
              <a:extLst>
                <a:ext uri="{FF2B5EF4-FFF2-40B4-BE49-F238E27FC236}">
                  <a16:creationId xmlns:a16="http://schemas.microsoft.com/office/drawing/2014/main" id="{F8C12D5A-24FC-85BC-B79C-6DE6BDF4F313}"/>
                </a:ext>
              </a:extLst>
            </p:cNvPr>
            <p:cNvGrpSpPr/>
            <p:nvPr/>
          </p:nvGrpSpPr>
          <p:grpSpPr>
            <a:xfrm>
              <a:off x="497259" y="2153837"/>
              <a:ext cx="5399998" cy="3628932"/>
              <a:chOff x="649834" y="2148093"/>
              <a:chExt cx="5399998" cy="3628932"/>
            </a:xfrm>
          </p:grpSpPr>
          <p:pic>
            <p:nvPicPr>
              <p:cNvPr id="4" name="Picture 3">
                <a:extLst>
                  <a:ext uri="{FF2B5EF4-FFF2-40B4-BE49-F238E27FC236}">
                    <a16:creationId xmlns:a16="http://schemas.microsoft.com/office/drawing/2014/main" id="{A743609B-A8A8-530E-CA56-28E31D77215C}"/>
                  </a:ext>
                </a:extLst>
              </p:cNvPr>
              <p:cNvPicPr>
                <a:picLocks/>
              </p:cNvPicPr>
              <p:nvPr/>
            </p:nvPicPr>
            <p:blipFill>
              <a:blip r:embed="rId4"/>
              <a:srcRect/>
              <a:stretch/>
            </p:blipFill>
            <p:spPr>
              <a:xfrm>
                <a:off x="649834" y="2231042"/>
                <a:ext cx="5399998" cy="3545983"/>
              </a:xfrm>
              <a:prstGeom prst="rect">
                <a:avLst/>
              </a:prstGeom>
              <a:ln w="28575">
                <a:solidFill>
                  <a:srgbClr val="002060"/>
                </a:solidFill>
              </a:ln>
            </p:spPr>
          </p:pic>
          <p:sp>
            <p:nvSpPr>
              <p:cNvPr id="19" name="TextBox 18">
                <a:extLst>
                  <a:ext uri="{FF2B5EF4-FFF2-40B4-BE49-F238E27FC236}">
                    <a16:creationId xmlns:a16="http://schemas.microsoft.com/office/drawing/2014/main" id="{452E6B04-F138-DEFC-57CF-83C3858972E0}"/>
                  </a:ext>
                </a:extLst>
              </p:cNvPr>
              <p:cNvSpPr txBox="1"/>
              <p:nvPr/>
            </p:nvSpPr>
            <p:spPr>
              <a:xfrm>
                <a:off x="2352131" y="2148094"/>
                <a:ext cx="224357" cy="276999"/>
              </a:xfrm>
              <a:prstGeom prst="rect">
                <a:avLst/>
              </a:prstGeom>
              <a:noFill/>
            </p:spPr>
            <p:txBody>
              <a:bodyPr wrap="square" rtlCol="0">
                <a:spAutoFit/>
              </a:bodyPr>
              <a:lstStyle/>
              <a:p>
                <a:r>
                  <a:rPr lang="en-US" sz="1200" b="1" dirty="0">
                    <a:solidFill>
                      <a:srgbClr val="FFC000"/>
                    </a:solidFill>
                  </a:rPr>
                  <a:t>1</a:t>
                </a:r>
              </a:p>
            </p:txBody>
          </p:sp>
          <p:sp>
            <p:nvSpPr>
              <p:cNvPr id="20" name="TextBox 19">
                <a:extLst>
                  <a:ext uri="{FF2B5EF4-FFF2-40B4-BE49-F238E27FC236}">
                    <a16:creationId xmlns:a16="http://schemas.microsoft.com/office/drawing/2014/main" id="{321B4681-AA8A-FF2E-2A6F-C6AE1345CE62}"/>
                  </a:ext>
                </a:extLst>
              </p:cNvPr>
              <p:cNvSpPr txBox="1"/>
              <p:nvPr/>
            </p:nvSpPr>
            <p:spPr>
              <a:xfrm>
                <a:off x="2971898" y="2148093"/>
                <a:ext cx="203697" cy="276999"/>
              </a:xfrm>
              <a:prstGeom prst="rect">
                <a:avLst/>
              </a:prstGeom>
              <a:noFill/>
            </p:spPr>
            <p:txBody>
              <a:bodyPr wrap="square" rtlCol="0">
                <a:spAutoFit/>
              </a:bodyPr>
              <a:lstStyle/>
              <a:p>
                <a:r>
                  <a:rPr lang="en-US" sz="1200" b="1" dirty="0">
                    <a:solidFill>
                      <a:srgbClr val="FFC000"/>
                    </a:solidFill>
                  </a:rPr>
                  <a:t>2</a:t>
                </a:r>
              </a:p>
            </p:txBody>
          </p:sp>
          <p:sp>
            <p:nvSpPr>
              <p:cNvPr id="21" name="TextBox 20">
                <a:extLst>
                  <a:ext uri="{FF2B5EF4-FFF2-40B4-BE49-F238E27FC236}">
                    <a16:creationId xmlns:a16="http://schemas.microsoft.com/office/drawing/2014/main" id="{98D185FD-A8D0-3FDB-0FC8-A47F847E67C5}"/>
                  </a:ext>
                </a:extLst>
              </p:cNvPr>
              <p:cNvSpPr txBox="1"/>
              <p:nvPr/>
            </p:nvSpPr>
            <p:spPr>
              <a:xfrm>
                <a:off x="3571005" y="2148093"/>
                <a:ext cx="195869" cy="276999"/>
              </a:xfrm>
              <a:prstGeom prst="rect">
                <a:avLst/>
              </a:prstGeom>
              <a:noFill/>
            </p:spPr>
            <p:txBody>
              <a:bodyPr wrap="square" rtlCol="0">
                <a:spAutoFit/>
              </a:bodyPr>
              <a:lstStyle/>
              <a:p>
                <a:r>
                  <a:rPr lang="en-US" sz="1200" b="1" dirty="0">
                    <a:solidFill>
                      <a:srgbClr val="FFC000"/>
                    </a:solidFill>
                  </a:rPr>
                  <a:t>3</a:t>
                </a:r>
              </a:p>
            </p:txBody>
          </p:sp>
        </p:grpSp>
        <p:sp>
          <p:nvSpPr>
            <p:cNvPr id="10" name="TextBox 9">
              <a:extLst>
                <a:ext uri="{FF2B5EF4-FFF2-40B4-BE49-F238E27FC236}">
                  <a16:creationId xmlns:a16="http://schemas.microsoft.com/office/drawing/2014/main" id="{8A41606C-9A68-036A-CBCB-6ED29812BF4D}"/>
                </a:ext>
              </a:extLst>
            </p:cNvPr>
            <p:cNvSpPr txBox="1"/>
            <p:nvPr/>
          </p:nvSpPr>
          <p:spPr>
            <a:xfrm>
              <a:off x="3964715" y="2153837"/>
              <a:ext cx="195869" cy="276999"/>
            </a:xfrm>
            <a:prstGeom prst="rect">
              <a:avLst/>
            </a:prstGeom>
            <a:noFill/>
          </p:spPr>
          <p:txBody>
            <a:bodyPr wrap="square" rtlCol="0">
              <a:spAutoFit/>
            </a:bodyPr>
            <a:lstStyle/>
            <a:p>
              <a:r>
                <a:rPr lang="en-US" sz="1200" b="1" dirty="0">
                  <a:solidFill>
                    <a:srgbClr val="FFC000"/>
                  </a:solidFill>
                </a:rPr>
                <a:t>4</a:t>
              </a:r>
            </a:p>
          </p:txBody>
        </p:sp>
      </p:grpSp>
    </p:spTree>
    <p:extLst>
      <p:ext uri="{BB962C8B-B14F-4D97-AF65-F5344CB8AC3E}">
        <p14:creationId xmlns:p14="http://schemas.microsoft.com/office/powerpoint/2010/main" val="1650021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mments xmlns="d724edb9-8d3e-4105-ad54-4e2ccdd3f83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D04DFF1F25ED48B9E80BFA4FD66741" ma:contentTypeVersion="12" ma:contentTypeDescription="Create a new document." ma:contentTypeScope="" ma:versionID="209c0d732e39fb2cf3b91b3936b31e66">
  <xsd:schema xmlns:xsd="http://www.w3.org/2001/XMLSchema" xmlns:xs="http://www.w3.org/2001/XMLSchema" xmlns:p="http://schemas.microsoft.com/office/2006/metadata/properties" xmlns:ns2="d724edb9-8d3e-4105-ad54-4e2ccdd3f835" xmlns:ns3="9dd31086-dd12-4376-98e7-c80aa273c69c" targetNamespace="http://schemas.microsoft.com/office/2006/metadata/properties" ma:root="true" ma:fieldsID="db7e1495d9c51ae4af41392650fa1e12" ns2:_="" ns3:_="">
    <xsd:import namespace="d724edb9-8d3e-4105-ad54-4e2ccdd3f835"/>
    <xsd:import namespace="9dd31086-dd12-4376-98e7-c80aa273c69c"/>
    <xsd:element name="properties">
      <xsd:complexType>
        <xsd:sequence>
          <xsd:element name="documentManagement">
            <xsd:complexType>
              <xsd:all>
                <xsd:element ref="ns2:MediaServiceMetadata" minOccurs="0"/>
                <xsd:element ref="ns2:MediaServiceFastMetadata" minOccurs="0"/>
                <xsd:element ref="ns2:MediaLengthInSeconds" minOccurs="0"/>
                <xsd:element ref="ns2:Comments" minOccurs="0"/>
                <xsd:element ref="ns2:MediaServiceDateTaken" minOccurs="0"/>
                <xsd:element ref="ns2:MediaServiceLocation"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24edb9-8d3e-4105-ad54-4e2ccdd3f8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Comments" ma:index="11" nillable="true" ma:displayName="Comments" ma:format="Dropdown" ma:internalName="Comments">
      <xsd:simpleType>
        <xsd:restriction base="dms:Text">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d31086-dd12-4376-98e7-c80aa273c69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D1A39A-C29F-49BF-8C17-7D18C799DC17}">
  <ds:schemaRefs>
    <ds:schemaRef ds:uri="http://schemas.microsoft.com/sharepoint/v3/contenttype/forms"/>
  </ds:schemaRefs>
</ds:datastoreItem>
</file>

<file path=customXml/itemProps2.xml><?xml version="1.0" encoding="utf-8"?>
<ds:datastoreItem xmlns:ds="http://schemas.openxmlformats.org/officeDocument/2006/customXml" ds:itemID="{5D3C051E-0653-4D9D-9630-1755D2261D98}">
  <ds:schemaRefs>
    <ds:schemaRef ds:uri="http://schemas.microsoft.com/office/2006/documentManagement/types"/>
    <ds:schemaRef ds:uri="d724edb9-8d3e-4105-ad54-4e2ccdd3f835"/>
    <ds:schemaRef ds:uri="http://www.w3.org/XML/1998/namespace"/>
    <ds:schemaRef ds:uri="http://purl.org/dc/terms/"/>
    <ds:schemaRef ds:uri="9dd31086-dd12-4376-98e7-c80aa273c69c"/>
    <ds:schemaRef ds:uri="http://purl.org/dc/elements/1.1/"/>
    <ds:schemaRef ds:uri="http://purl.org/dc/dcmitype/"/>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9C91C5C9-1EA3-4F28-8FAF-074E7D0F0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24edb9-8d3e-4105-ad54-4e2ccdd3f835"/>
    <ds:schemaRef ds:uri="9dd31086-dd12-4376-98e7-c80aa273c6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31456</TotalTime>
  <Words>5014</Words>
  <Application>Microsoft Office PowerPoint</Application>
  <PresentationFormat>Widescreen</PresentationFormat>
  <Paragraphs>380</Paragraphs>
  <Slides>65</Slides>
  <Notes>64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65</vt:i4>
      </vt:variant>
    </vt:vector>
  </HeadingPairs>
  <TitlesOfParts>
    <vt:vector size="72" baseType="lpstr">
      <vt:lpstr>Arial</vt:lpstr>
      <vt:lpstr>Calibri</vt:lpstr>
      <vt:lpstr>Calibri (Body)</vt:lpstr>
      <vt:lpstr>Helvetica</vt:lpstr>
      <vt:lpstr>Wingdings</vt:lpstr>
      <vt:lpstr>Office Theme</vt:lpstr>
      <vt:lpstr>Custom Design</vt:lpstr>
      <vt:lpstr>SMART COOLER INSTALLATION</vt:lpstr>
      <vt:lpstr>APPLICATION FEATURES</vt:lpstr>
      <vt:lpstr>APPLICATION INSTALLATION</vt:lpstr>
      <vt:lpstr>APPLICATION PERMISSION</vt:lpstr>
      <vt:lpstr>PowerPoint Presentation</vt:lpstr>
      <vt:lpstr>PowerPoint Presentation</vt:lpstr>
      <vt:lpstr>LOGIN</vt:lpstr>
      <vt:lpstr>PowerPoint Presentation</vt:lpstr>
      <vt:lpstr>APPLICATION FUNCTIONS</vt:lpstr>
      <vt:lpstr>ASSOCIATION SCREEN</vt:lpstr>
      <vt:lpstr>PowerPoint Presentation</vt:lpstr>
      <vt:lpstr>CONFIGURATION SCREEN</vt:lpstr>
      <vt:lpstr>VH SCREEN</vt:lpstr>
      <vt:lpstr>DEBUG LOGGING</vt:lpstr>
      <vt:lpstr>PowerPoint Presentation</vt:lpstr>
      <vt:lpstr>PowerPoint Presentation</vt:lpstr>
      <vt:lpstr>ASSOCIATION PROCESS</vt:lpstr>
      <vt:lpstr>ASSOCIATION – SMART TAG (SMART DEVICE)</vt:lpstr>
      <vt:lpstr>PowerPoint Presentation</vt:lpstr>
      <vt:lpstr>PowerPoint Presentation</vt:lpstr>
      <vt:lpstr>ASSOCIATION – SMART VISION (SMART DEVICE)</vt:lpstr>
      <vt:lpstr>PowerPoint Presentation</vt:lpstr>
      <vt:lpstr>PowerPoint Presentation</vt:lpstr>
      <vt:lpstr>PowerPoint Presentation</vt:lpstr>
      <vt:lpstr>ASSOCIATION – SMART HUB (SMART GATEWAY)</vt:lpstr>
      <vt:lpstr>PowerPoint Presentation</vt:lpstr>
      <vt:lpstr>PowerPoint Presentation</vt:lpstr>
      <vt:lpstr>CONFIGURATION - SET HEALTH INTERVAL </vt:lpstr>
      <vt:lpstr>PowerPoint Presentation</vt:lpstr>
      <vt:lpstr>CONFIGURATION - SET CURRENT DATE TIME</vt:lpstr>
      <vt:lpstr>CONFIGURATION - SET IBEACON PARAMETERS</vt:lpstr>
      <vt:lpstr>PowerPoint Presentation</vt:lpstr>
      <vt:lpstr>PowerPoint Presentation</vt:lpstr>
      <vt:lpstr>PowerPoint Presentation</vt:lpstr>
      <vt:lpstr>PowerPoint Presentation</vt:lpstr>
      <vt:lpstr>CONFIGURATION - ENERGY SAVING MODE</vt:lpstr>
      <vt:lpstr>PowerPoint Presentation</vt:lpstr>
      <vt:lpstr>CONFIGURATION – DFU(DIRECT FIRMWARE UPDATE)</vt:lpstr>
      <vt:lpstr>PowerPoint Presentation</vt:lpstr>
      <vt:lpstr>DFU VIA DFU FLAG</vt:lpstr>
      <vt:lpstr>VH PROCESS (VIRTUAL HUB SCREEN PROCESS) </vt:lpstr>
      <vt:lpstr>PowerPoint Presentation</vt:lpstr>
      <vt:lpstr>VH SCREEN - NOTIFICATION</vt:lpstr>
      <vt:lpstr>MULTI-FIX DEVICES -  SMART DEVICES</vt:lpstr>
      <vt:lpstr>PowerPoint Presentation</vt:lpstr>
      <vt:lpstr>PowerPoint Presentation</vt:lpstr>
      <vt:lpstr>MULTI-FIX DEVICES – AON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AND VERIFY – SMART DEVICES</vt:lpstr>
      <vt:lpstr>PowerPoint Presentation</vt:lpstr>
      <vt:lpstr>PowerPoint Presentation</vt:lpstr>
      <vt:lpstr>TEST AND VERIFY – AON DEVICES</vt:lpstr>
      <vt:lpstr>PowerPoint Presentation</vt:lpstr>
      <vt:lpstr>PowerPoint Presentation</vt:lpstr>
      <vt:lpstr>PowerPoint Presentation</vt:lpstr>
      <vt:lpstr>PowerPoint Presentation</vt:lpstr>
      <vt:lpstr>PowerPoint Presentation</vt:lpstr>
      <vt:lpstr>SMART DEVICE REMOVAL OF ASSOCIATION AND REUSAGE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akash.panchal@visiongroupretail.com</dc:creator>
  <cp:lastModifiedBy>Akash Panchal</cp:lastModifiedBy>
  <cp:revision>757</cp:revision>
  <dcterms:created xsi:type="dcterms:W3CDTF">2022-11-22T17:00:46Z</dcterms:created>
  <dcterms:modified xsi:type="dcterms:W3CDTF">2025-10-03T06:25:47Z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0x01010009D04DFF1F25ED48B9E80BFA4FD66741</vt:lpwstr>
  </property>
</Properties>
</file>