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62" r:id="rId2"/>
    <p:sldId id="316" r:id="rId3"/>
    <p:sldId id="314" r:id="rId4"/>
    <p:sldId id="566" r:id="rId5"/>
    <p:sldId id="634" r:id="rId6"/>
    <p:sldId id="633" r:id="rId7"/>
    <p:sldId id="526" r:id="rId8"/>
    <p:sldId id="528" r:id="rId9"/>
    <p:sldId id="587" r:id="rId10"/>
    <p:sldId id="589" r:id="rId11"/>
    <p:sldId id="654" r:id="rId12"/>
    <p:sldId id="588" r:id="rId13"/>
    <p:sldId id="590" r:id="rId14"/>
    <p:sldId id="592" r:id="rId15"/>
    <p:sldId id="591" r:id="rId16"/>
    <p:sldId id="637" r:id="rId17"/>
    <p:sldId id="638" r:id="rId18"/>
    <p:sldId id="628" r:id="rId19"/>
    <p:sldId id="640" r:id="rId20"/>
    <p:sldId id="641" r:id="rId21"/>
    <p:sldId id="625" r:id="rId22"/>
    <p:sldId id="667" r:id="rId23"/>
    <p:sldId id="668" r:id="rId24"/>
    <p:sldId id="631" r:id="rId25"/>
    <p:sldId id="644" r:id="rId26"/>
    <p:sldId id="632" r:id="rId27"/>
    <p:sldId id="609" r:id="rId28"/>
    <p:sldId id="645" r:id="rId29"/>
    <p:sldId id="612" r:id="rId30"/>
    <p:sldId id="661" r:id="rId31"/>
    <p:sldId id="613" r:id="rId32"/>
    <p:sldId id="614" r:id="rId33"/>
    <p:sldId id="662" r:id="rId34"/>
    <p:sldId id="663" r:id="rId35"/>
    <p:sldId id="664" r:id="rId36"/>
    <p:sldId id="665" r:id="rId37"/>
    <p:sldId id="620" r:id="rId38"/>
    <p:sldId id="621" r:id="rId39"/>
    <p:sldId id="601" r:id="rId40"/>
    <p:sldId id="656" r:id="rId41"/>
    <p:sldId id="647" r:id="rId42"/>
    <p:sldId id="648" r:id="rId43"/>
    <p:sldId id="655" r:id="rId44"/>
    <p:sldId id="606" r:id="rId45"/>
    <p:sldId id="572" r:id="rId46"/>
    <p:sldId id="650" r:id="rId47"/>
    <p:sldId id="651" r:id="rId48"/>
    <p:sldId id="652" r:id="rId49"/>
    <p:sldId id="653" r:id="rId50"/>
    <p:sldId id="585" r:id="rId51"/>
    <p:sldId id="657" r:id="rId52"/>
    <p:sldId id="658" r:id="rId53"/>
    <p:sldId id="58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4CD0"/>
    <a:srgbClr val="00E1FF"/>
    <a:srgbClr val="00FFE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35EC2-C978-487E-9F1A-BAFB24E3C15A}" v="21" dt="2024-10-28T13:11:36.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118" autoAdjust="0"/>
  </p:normalViewPr>
  <p:slideViewPr>
    <p:cSldViewPr snapToGrid="0">
      <p:cViewPr varScale="1">
        <p:scale>
          <a:sx n="77" d="100"/>
          <a:sy n="77" d="100"/>
        </p:scale>
        <p:origin x="10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mkumar Baskar" userId="ebc22c3c-6afc-433e-89b6-7d8c354f4e66" providerId="ADAL" clId="{7AF35EC2-C978-487E-9F1A-BAFB24E3C15A}"/>
    <pc:docChg chg="undo redo custSel modSld">
      <pc:chgData name="Premkumar Baskar" userId="ebc22c3c-6afc-433e-89b6-7d8c354f4e66" providerId="ADAL" clId="{7AF35EC2-C978-487E-9F1A-BAFB24E3C15A}" dt="2024-10-29T05:06:28.824" v="263" actId="1076"/>
      <pc:docMkLst>
        <pc:docMk/>
      </pc:docMkLst>
      <pc:sldChg chg="modSp mod">
        <pc:chgData name="Premkumar Baskar" userId="ebc22c3c-6afc-433e-89b6-7d8c354f4e66" providerId="ADAL" clId="{7AF35EC2-C978-487E-9F1A-BAFB24E3C15A}" dt="2024-10-28T06:32:36.984" v="65" actId="20577"/>
        <pc:sldMkLst>
          <pc:docMk/>
          <pc:sldMk cId="1950963096" sldId="316"/>
        </pc:sldMkLst>
        <pc:spChg chg="mod">
          <ac:chgData name="Premkumar Baskar" userId="ebc22c3c-6afc-433e-89b6-7d8c354f4e66" providerId="ADAL" clId="{7AF35EC2-C978-487E-9F1A-BAFB24E3C15A}" dt="2024-10-28T06:32:36.984" v="65" actId="20577"/>
          <ac:spMkLst>
            <pc:docMk/>
            <pc:sldMk cId="1950963096" sldId="316"/>
            <ac:spMk id="6" creationId="{96B01940-FAE2-BA18-EFEC-3067E6F5D338}"/>
          </ac:spMkLst>
        </pc:spChg>
      </pc:sldChg>
      <pc:sldChg chg="modSp mod">
        <pc:chgData name="Premkumar Baskar" userId="ebc22c3c-6afc-433e-89b6-7d8c354f4e66" providerId="ADAL" clId="{7AF35EC2-C978-487E-9F1A-BAFB24E3C15A}" dt="2024-10-28T07:02:41.749" v="73" actId="14100"/>
        <pc:sldMkLst>
          <pc:docMk/>
          <pc:sldMk cId="2048017989" sldId="526"/>
        </pc:sldMkLst>
        <pc:spChg chg="mod">
          <ac:chgData name="Premkumar Baskar" userId="ebc22c3c-6afc-433e-89b6-7d8c354f4e66" providerId="ADAL" clId="{7AF35EC2-C978-487E-9F1A-BAFB24E3C15A}" dt="2024-10-28T07:02:41.749" v="73" actId="14100"/>
          <ac:spMkLst>
            <pc:docMk/>
            <pc:sldMk cId="2048017989" sldId="526"/>
            <ac:spMk id="4" creationId="{9A352334-6714-D161-88BD-B8087A391A85}"/>
          </ac:spMkLst>
        </pc:spChg>
      </pc:sldChg>
      <pc:sldChg chg="addSp modSp mod">
        <pc:chgData name="Premkumar Baskar" userId="ebc22c3c-6afc-433e-89b6-7d8c354f4e66" providerId="ADAL" clId="{7AF35EC2-C978-487E-9F1A-BAFB24E3C15A}" dt="2024-10-28T07:13:09.064" v="74" actId="1076"/>
        <pc:sldMkLst>
          <pc:docMk/>
          <pc:sldMk cId="1176372044" sldId="528"/>
        </pc:sldMkLst>
        <pc:spChg chg="mod">
          <ac:chgData name="Premkumar Baskar" userId="ebc22c3c-6afc-433e-89b6-7d8c354f4e66" providerId="ADAL" clId="{7AF35EC2-C978-487E-9F1A-BAFB24E3C15A}" dt="2024-10-28T07:13:09.064" v="74" actId="1076"/>
          <ac:spMkLst>
            <pc:docMk/>
            <pc:sldMk cId="1176372044" sldId="528"/>
            <ac:spMk id="3" creationId="{3639E0CC-26F2-194F-8C04-C31884DED11A}"/>
          </ac:spMkLst>
        </pc:spChg>
        <pc:spChg chg="add mod">
          <ac:chgData name="Premkumar Baskar" userId="ebc22c3c-6afc-433e-89b6-7d8c354f4e66" providerId="ADAL" clId="{7AF35EC2-C978-487E-9F1A-BAFB24E3C15A}" dt="2024-10-25T07:32:28.783" v="52" actId="20577"/>
          <ac:spMkLst>
            <pc:docMk/>
            <pc:sldMk cId="1176372044" sldId="528"/>
            <ac:spMk id="4" creationId="{B4676729-C5A6-E1C7-935F-E8417065395E}"/>
          </ac:spMkLst>
        </pc:spChg>
        <pc:picChg chg="mod">
          <ac:chgData name="Premkumar Baskar" userId="ebc22c3c-6afc-433e-89b6-7d8c354f4e66" providerId="ADAL" clId="{7AF35EC2-C978-487E-9F1A-BAFB24E3C15A}" dt="2024-10-25T07:32:00.406" v="35" actId="14100"/>
          <ac:picMkLst>
            <pc:docMk/>
            <pc:sldMk cId="1176372044" sldId="528"/>
            <ac:picMk id="5" creationId="{22A624DD-8809-75E9-9121-283E55F0284F}"/>
          </ac:picMkLst>
        </pc:picChg>
        <pc:picChg chg="mod">
          <ac:chgData name="Premkumar Baskar" userId="ebc22c3c-6afc-433e-89b6-7d8c354f4e66" providerId="ADAL" clId="{7AF35EC2-C978-487E-9F1A-BAFB24E3C15A}" dt="2024-10-25T07:32:04.116" v="36" actId="14100"/>
          <ac:picMkLst>
            <pc:docMk/>
            <pc:sldMk cId="1176372044" sldId="528"/>
            <ac:picMk id="6" creationId="{9699C94E-2EBF-2377-3AAA-000CAD841001}"/>
          </ac:picMkLst>
        </pc:picChg>
      </pc:sldChg>
      <pc:sldChg chg="modSp mod">
        <pc:chgData name="Premkumar Baskar" userId="ebc22c3c-6afc-433e-89b6-7d8c354f4e66" providerId="ADAL" clId="{7AF35EC2-C978-487E-9F1A-BAFB24E3C15A}" dt="2024-10-28T13:23:32.108" v="250" actId="1076"/>
        <pc:sldMkLst>
          <pc:docMk/>
          <pc:sldMk cId="3357521648" sldId="572"/>
        </pc:sldMkLst>
        <pc:grpChg chg="mod">
          <ac:chgData name="Premkumar Baskar" userId="ebc22c3c-6afc-433e-89b6-7d8c354f4e66" providerId="ADAL" clId="{7AF35EC2-C978-487E-9F1A-BAFB24E3C15A}" dt="2024-10-28T13:23:30.367" v="249" actId="1076"/>
          <ac:grpSpMkLst>
            <pc:docMk/>
            <pc:sldMk cId="3357521648" sldId="572"/>
            <ac:grpSpMk id="8" creationId="{BFB176F9-A206-5893-A4B8-03821F937482}"/>
          </ac:grpSpMkLst>
        </pc:grpChg>
        <pc:picChg chg="mod">
          <ac:chgData name="Premkumar Baskar" userId="ebc22c3c-6afc-433e-89b6-7d8c354f4e66" providerId="ADAL" clId="{7AF35EC2-C978-487E-9F1A-BAFB24E3C15A}" dt="2024-10-28T13:23:32.108" v="250" actId="1076"/>
          <ac:picMkLst>
            <pc:docMk/>
            <pc:sldMk cId="3357521648" sldId="572"/>
            <ac:picMk id="20" creationId="{B4143E67-14D8-C5AF-612E-6E2D667671D6}"/>
          </ac:picMkLst>
        </pc:picChg>
      </pc:sldChg>
      <pc:sldChg chg="modSp mod">
        <pc:chgData name="Premkumar Baskar" userId="ebc22c3c-6afc-433e-89b6-7d8c354f4e66" providerId="ADAL" clId="{7AF35EC2-C978-487E-9F1A-BAFB24E3C15A}" dt="2024-10-28T07:20:08.912" v="77" actId="1076"/>
        <pc:sldMkLst>
          <pc:docMk/>
          <pc:sldMk cId="1650021516" sldId="587"/>
        </pc:sldMkLst>
        <pc:spChg chg="mod">
          <ac:chgData name="Premkumar Baskar" userId="ebc22c3c-6afc-433e-89b6-7d8c354f4e66" providerId="ADAL" clId="{7AF35EC2-C978-487E-9F1A-BAFB24E3C15A}" dt="2024-10-28T07:20:08.912" v="77" actId="1076"/>
          <ac:spMkLst>
            <pc:docMk/>
            <pc:sldMk cId="1650021516" sldId="587"/>
            <ac:spMk id="5" creationId="{E0E177AE-2ECD-AAE6-2BC9-DBF8B8B2AEE2}"/>
          </ac:spMkLst>
        </pc:spChg>
        <pc:grpChg chg="mod">
          <ac:chgData name="Premkumar Baskar" userId="ebc22c3c-6afc-433e-89b6-7d8c354f4e66" providerId="ADAL" clId="{7AF35EC2-C978-487E-9F1A-BAFB24E3C15A}" dt="2024-10-28T07:19:54.308" v="75" actId="1076"/>
          <ac:grpSpMkLst>
            <pc:docMk/>
            <pc:sldMk cId="1650021516" sldId="587"/>
            <ac:grpSpMk id="22" creationId="{F8C12D5A-24FC-85BC-B79C-6DE6BDF4F313}"/>
          </ac:grpSpMkLst>
        </pc:grpChg>
      </pc:sldChg>
      <pc:sldChg chg="modSp mod">
        <pc:chgData name="Premkumar Baskar" userId="ebc22c3c-6afc-433e-89b6-7d8c354f4e66" providerId="ADAL" clId="{7AF35EC2-C978-487E-9F1A-BAFB24E3C15A}" dt="2024-10-28T07:42:12.931" v="80" actId="1076"/>
        <pc:sldMkLst>
          <pc:docMk/>
          <pc:sldMk cId="1067733000" sldId="588"/>
        </pc:sldMkLst>
        <pc:spChg chg="mod">
          <ac:chgData name="Premkumar Baskar" userId="ebc22c3c-6afc-433e-89b6-7d8c354f4e66" providerId="ADAL" clId="{7AF35EC2-C978-487E-9F1A-BAFB24E3C15A}" dt="2024-10-28T07:42:03.542" v="79" actId="1076"/>
          <ac:spMkLst>
            <pc:docMk/>
            <pc:sldMk cId="1067733000" sldId="588"/>
            <ac:spMk id="73" creationId="{2D5DE543-6095-EA37-8216-F2C609FC9922}"/>
          </ac:spMkLst>
        </pc:spChg>
        <pc:spChg chg="mod">
          <ac:chgData name="Premkumar Baskar" userId="ebc22c3c-6afc-433e-89b6-7d8c354f4e66" providerId="ADAL" clId="{7AF35EC2-C978-487E-9F1A-BAFB24E3C15A}" dt="2024-10-28T07:42:12.931" v="80" actId="1076"/>
          <ac:spMkLst>
            <pc:docMk/>
            <pc:sldMk cId="1067733000" sldId="588"/>
            <ac:spMk id="74" creationId="{5BD822A3-C8FE-B648-ABD7-CF0E1C6E6B0A}"/>
          </ac:spMkLst>
        </pc:spChg>
        <pc:grpChg chg="mod">
          <ac:chgData name="Premkumar Baskar" userId="ebc22c3c-6afc-433e-89b6-7d8c354f4e66" providerId="ADAL" clId="{7AF35EC2-C978-487E-9F1A-BAFB24E3C15A}" dt="2024-10-28T07:41:45.158" v="78" actId="1076"/>
          <ac:grpSpMkLst>
            <pc:docMk/>
            <pc:sldMk cId="1067733000" sldId="588"/>
            <ac:grpSpMk id="5" creationId="{2BF721A4-F56D-2208-3DF0-1C10EB03CD8A}"/>
          </ac:grpSpMkLst>
        </pc:grpChg>
      </pc:sldChg>
      <pc:sldChg chg="modSp mod">
        <pc:chgData name="Premkumar Baskar" userId="ebc22c3c-6afc-433e-89b6-7d8c354f4e66" providerId="ADAL" clId="{7AF35EC2-C978-487E-9F1A-BAFB24E3C15A}" dt="2024-10-29T03:57:29.772" v="258" actId="20577"/>
        <pc:sldMkLst>
          <pc:docMk/>
          <pc:sldMk cId="3724403164" sldId="589"/>
        </pc:sldMkLst>
        <pc:spChg chg="mod">
          <ac:chgData name="Premkumar Baskar" userId="ebc22c3c-6afc-433e-89b6-7d8c354f4e66" providerId="ADAL" clId="{7AF35EC2-C978-487E-9F1A-BAFB24E3C15A}" dt="2024-10-29T03:57:29.772" v="258" actId="20577"/>
          <ac:spMkLst>
            <pc:docMk/>
            <pc:sldMk cId="3724403164" sldId="589"/>
            <ac:spMk id="3" creationId="{BDC26B40-3A06-D64B-E338-0277C276A750}"/>
          </ac:spMkLst>
        </pc:spChg>
      </pc:sldChg>
      <pc:sldChg chg="modSp mod">
        <pc:chgData name="Premkumar Baskar" userId="ebc22c3c-6afc-433e-89b6-7d8c354f4e66" providerId="ADAL" clId="{7AF35EC2-C978-487E-9F1A-BAFB24E3C15A}" dt="2024-10-28T08:05:00.164" v="102" actId="1076"/>
        <pc:sldMkLst>
          <pc:docMk/>
          <pc:sldMk cId="776869615" sldId="590"/>
        </pc:sldMkLst>
        <pc:spChg chg="mod">
          <ac:chgData name="Premkumar Baskar" userId="ebc22c3c-6afc-433e-89b6-7d8c354f4e66" providerId="ADAL" clId="{7AF35EC2-C978-487E-9F1A-BAFB24E3C15A}" dt="2024-10-28T08:05:00.164" v="102" actId="1076"/>
          <ac:spMkLst>
            <pc:docMk/>
            <pc:sldMk cId="776869615" sldId="590"/>
            <ac:spMk id="4" creationId="{0A0064C7-6463-61B5-E449-C37D6DFE9D9D}"/>
          </ac:spMkLst>
        </pc:spChg>
        <pc:spChg chg="mod">
          <ac:chgData name="Premkumar Baskar" userId="ebc22c3c-6afc-433e-89b6-7d8c354f4e66" providerId="ADAL" clId="{7AF35EC2-C978-487E-9F1A-BAFB24E3C15A}" dt="2024-10-28T08:04:59.417" v="101" actId="120"/>
          <ac:spMkLst>
            <pc:docMk/>
            <pc:sldMk cId="776869615" sldId="590"/>
            <ac:spMk id="8" creationId="{94A6F259-55D9-08A5-3BFA-95E681EF273E}"/>
          </ac:spMkLst>
        </pc:spChg>
        <pc:grpChg chg="mod">
          <ac:chgData name="Premkumar Baskar" userId="ebc22c3c-6afc-433e-89b6-7d8c354f4e66" providerId="ADAL" clId="{7AF35EC2-C978-487E-9F1A-BAFB24E3C15A}" dt="2024-10-28T07:42:28.848" v="81" actId="1076"/>
          <ac:grpSpMkLst>
            <pc:docMk/>
            <pc:sldMk cId="776869615" sldId="590"/>
            <ac:grpSpMk id="13" creationId="{F2B93FA6-95CF-BF10-5272-931E5C5B4494}"/>
          </ac:grpSpMkLst>
        </pc:grpChg>
      </pc:sldChg>
      <pc:sldChg chg="modSp mod">
        <pc:chgData name="Premkumar Baskar" userId="ebc22c3c-6afc-433e-89b6-7d8c354f4e66" providerId="ADAL" clId="{7AF35EC2-C978-487E-9F1A-BAFB24E3C15A}" dt="2024-10-28T08:05:21.163" v="105" actId="1076"/>
        <pc:sldMkLst>
          <pc:docMk/>
          <pc:sldMk cId="1582623627" sldId="592"/>
        </pc:sldMkLst>
        <pc:spChg chg="mod">
          <ac:chgData name="Premkumar Baskar" userId="ebc22c3c-6afc-433e-89b6-7d8c354f4e66" providerId="ADAL" clId="{7AF35EC2-C978-487E-9F1A-BAFB24E3C15A}" dt="2024-10-28T08:05:21.163" v="105" actId="1076"/>
          <ac:spMkLst>
            <pc:docMk/>
            <pc:sldMk cId="1582623627" sldId="592"/>
            <ac:spMk id="6" creationId="{BD29073D-910C-5805-6DF0-096E5FB93D1F}"/>
          </ac:spMkLst>
        </pc:spChg>
        <pc:grpChg chg="mod">
          <ac:chgData name="Premkumar Baskar" userId="ebc22c3c-6afc-433e-89b6-7d8c354f4e66" providerId="ADAL" clId="{7AF35EC2-C978-487E-9F1A-BAFB24E3C15A}" dt="2024-10-28T07:42:54.198" v="83" actId="1076"/>
          <ac:grpSpMkLst>
            <pc:docMk/>
            <pc:sldMk cId="1582623627" sldId="592"/>
            <ac:grpSpMk id="4" creationId="{4A9BBC25-FB91-ADE1-C0CF-A91B21807D8A}"/>
          </ac:grpSpMkLst>
        </pc:grpChg>
      </pc:sldChg>
      <pc:sldChg chg="modSp mod">
        <pc:chgData name="Premkumar Baskar" userId="ebc22c3c-6afc-433e-89b6-7d8c354f4e66" providerId="ADAL" clId="{7AF35EC2-C978-487E-9F1A-BAFB24E3C15A}" dt="2024-10-28T11:41:53.110" v="187" actId="1076"/>
        <pc:sldMkLst>
          <pc:docMk/>
          <pc:sldMk cId="2543455651" sldId="609"/>
        </pc:sldMkLst>
        <pc:grpChg chg="mod">
          <ac:chgData name="Premkumar Baskar" userId="ebc22c3c-6afc-433e-89b6-7d8c354f4e66" providerId="ADAL" clId="{7AF35EC2-C978-487E-9F1A-BAFB24E3C15A}" dt="2024-10-28T11:41:51.193" v="186" actId="1076"/>
          <ac:grpSpMkLst>
            <pc:docMk/>
            <pc:sldMk cId="2543455651" sldId="609"/>
            <ac:grpSpMk id="5" creationId="{2CC001A9-82C9-AA83-C7BB-5CE2BFEB9973}"/>
          </ac:grpSpMkLst>
        </pc:grpChg>
        <pc:grpChg chg="mod">
          <ac:chgData name="Premkumar Baskar" userId="ebc22c3c-6afc-433e-89b6-7d8c354f4e66" providerId="ADAL" clId="{7AF35EC2-C978-487E-9F1A-BAFB24E3C15A}" dt="2024-10-28T11:41:53.110" v="187" actId="1076"/>
          <ac:grpSpMkLst>
            <pc:docMk/>
            <pc:sldMk cId="2543455651" sldId="609"/>
            <ac:grpSpMk id="23" creationId="{AA4CA3E2-590A-E470-1CCE-D141E27301CA}"/>
          </ac:grpSpMkLst>
        </pc:grpChg>
      </pc:sldChg>
      <pc:sldChg chg="modSp mod">
        <pc:chgData name="Premkumar Baskar" userId="ebc22c3c-6afc-433e-89b6-7d8c354f4e66" providerId="ADAL" clId="{7AF35EC2-C978-487E-9F1A-BAFB24E3C15A}" dt="2024-10-28T12:06:58.154" v="203" actId="1076"/>
        <pc:sldMkLst>
          <pc:docMk/>
          <pc:sldMk cId="779359617" sldId="613"/>
        </pc:sldMkLst>
        <pc:grpChg chg="mod">
          <ac:chgData name="Premkumar Baskar" userId="ebc22c3c-6afc-433e-89b6-7d8c354f4e66" providerId="ADAL" clId="{7AF35EC2-C978-487E-9F1A-BAFB24E3C15A}" dt="2024-10-28T12:06:58.154" v="203" actId="1076"/>
          <ac:grpSpMkLst>
            <pc:docMk/>
            <pc:sldMk cId="779359617" sldId="613"/>
            <ac:grpSpMk id="9" creationId="{EED10D5B-7AC5-41C6-BA0E-39E02ED60A4C}"/>
          </ac:grpSpMkLst>
        </pc:grpChg>
      </pc:sldChg>
      <pc:sldChg chg="modSp mod">
        <pc:chgData name="Premkumar Baskar" userId="ebc22c3c-6afc-433e-89b6-7d8c354f4e66" providerId="ADAL" clId="{7AF35EC2-C978-487E-9F1A-BAFB24E3C15A}" dt="2024-10-28T12:20:20.976" v="208" actId="1076"/>
        <pc:sldMkLst>
          <pc:docMk/>
          <pc:sldMk cId="2953530414" sldId="620"/>
        </pc:sldMkLst>
        <pc:grpChg chg="mod">
          <ac:chgData name="Premkumar Baskar" userId="ebc22c3c-6afc-433e-89b6-7d8c354f4e66" providerId="ADAL" clId="{7AF35EC2-C978-487E-9F1A-BAFB24E3C15A}" dt="2024-10-28T12:20:17.217" v="207" actId="1076"/>
          <ac:grpSpMkLst>
            <pc:docMk/>
            <pc:sldMk cId="2953530414" sldId="620"/>
            <ac:grpSpMk id="5" creationId="{85672603-8B56-C251-7B8D-D275794B111F}"/>
          </ac:grpSpMkLst>
        </pc:grpChg>
        <pc:grpChg chg="mod">
          <ac:chgData name="Premkumar Baskar" userId="ebc22c3c-6afc-433e-89b6-7d8c354f4e66" providerId="ADAL" clId="{7AF35EC2-C978-487E-9F1A-BAFB24E3C15A}" dt="2024-10-28T12:20:20.976" v="208" actId="1076"/>
          <ac:grpSpMkLst>
            <pc:docMk/>
            <pc:sldMk cId="2953530414" sldId="620"/>
            <ac:grpSpMk id="20" creationId="{AC776F0C-CE1B-B293-2910-6A7E5AEF3858}"/>
          </ac:grpSpMkLst>
        </pc:grpChg>
      </pc:sldChg>
      <pc:sldChg chg="addSp modSp mod">
        <pc:chgData name="Premkumar Baskar" userId="ebc22c3c-6afc-433e-89b6-7d8c354f4e66" providerId="ADAL" clId="{7AF35EC2-C978-487E-9F1A-BAFB24E3C15A}" dt="2024-10-28T12:20:57.713" v="219" actId="20577"/>
        <pc:sldMkLst>
          <pc:docMk/>
          <pc:sldMk cId="841758051" sldId="621"/>
        </pc:sldMkLst>
        <pc:spChg chg="add mod">
          <ac:chgData name="Premkumar Baskar" userId="ebc22c3c-6afc-433e-89b6-7d8c354f4e66" providerId="ADAL" clId="{7AF35EC2-C978-487E-9F1A-BAFB24E3C15A}" dt="2024-10-28T12:20:57.713" v="219" actId="20577"/>
          <ac:spMkLst>
            <pc:docMk/>
            <pc:sldMk cId="841758051" sldId="621"/>
            <ac:spMk id="7" creationId="{9E93C0E7-1611-69DC-D713-11E921576179}"/>
          </ac:spMkLst>
        </pc:spChg>
      </pc:sldChg>
      <pc:sldChg chg="modSp mod">
        <pc:chgData name="Premkumar Baskar" userId="ebc22c3c-6afc-433e-89b6-7d8c354f4e66" providerId="ADAL" clId="{7AF35EC2-C978-487E-9F1A-BAFB24E3C15A}" dt="2024-10-28T10:10:45.139" v="159" actId="1076"/>
        <pc:sldMkLst>
          <pc:docMk/>
          <pc:sldMk cId="1459765770" sldId="625"/>
        </pc:sldMkLst>
        <pc:spChg chg="mod">
          <ac:chgData name="Premkumar Baskar" userId="ebc22c3c-6afc-433e-89b6-7d8c354f4e66" providerId="ADAL" clId="{7AF35EC2-C978-487E-9F1A-BAFB24E3C15A}" dt="2024-10-28T10:10:29.981" v="155" actId="1076"/>
          <ac:spMkLst>
            <pc:docMk/>
            <pc:sldMk cId="1459765770" sldId="625"/>
            <ac:spMk id="9" creationId="{AF9E1248-1CD9-5D1E-CC01-5C1D9ED65C59}"/>
          </ac:spMkLst>
        </pc:spChg>
        <pc:spChg chg="mod">
          <ac:chgData name="Premkumar Baskar" userId="ebc22c3c-6afc-433e-89b6-7d8c354f4e66" providerId="ADAL" clId="{7AF35EC2-C978-487E-9F1A-BAFB24E3C15A}" dt="2024-10-28T10:10:45.139" v="159" actId="1076"/>
          <ac:spMkLst>
            <pc:docMk/>
            <pc:sldMk cId="1459765770" sldId="625"/>
            <ac:spMk id="10" creationId="{AEF9E9B9-5053-CB09-255E-CE9E8B5188AA}"/>
          </ac:spMkLst>
        </pc:spChg>
        <pc:grpChg chg="mod">
          <ac:chgData name="Premkumar Baskar" userId="ebc22c3c-6afc-433e-89b6-7d8c354f4e66" providerId="ADAL" clId="{7AF35EC2-C978-487E-9F1A-BAFB24E3C15A}" dt="2024-10-28T10:10:25.987" v="154" actId="1076"/>
          <ac:grpSpMkLst>
            <pc:docMk/>
            <pc:sldMk cId="1459765770" sldId="625"/>
            <ac:grpSpMk id="3" creationId="{93811215-33A6-658E-3420-2550DC6E0E55}"/>
          </ac:grpSpMkLst>
        </pc:grpChg>
        <pc:picChg chg="mod">
          <ac:chgData name="Premkumar Baskar" userId="ebc22c3c-6afc-433e-89b6-7d8c354f4e66" providerId="ADAL" clId="{7AF35EC2-C978-487E-9F1A-BAFB24E3C15A}" dt="2024-10-28T10:10:34.344" v="157" actId="1076"/>
          <ac:picMkLst>
            <pc:docMk/>
            <pc:sldMk cId="1459765770" sldId="625"/>
            <ac:picMk id="2" creationId="{60ABA6E6-536D-811B-259F-83EE235FEEB6}"/>
          </ac:picMkLst>
        </pc:picChg>
      </pc:sldChg>
      <pc:sldChg chg="addSp modSp mod">
        <pc:chgData name="Premkumar Baskar" userId="ebc22c3c-6afc-433e-89b6-7d8c354f4e66" providerId="ADAL" clId="{7AF35EC2-C978-487E-9F1A-BAFB24E3C15A}" dt="2024-10-28T11:40:13.159" v="185" actId="20577"/>
        <pc:sldMkLst>
          <pc:docMk/>
          <pc:sldMk cId="1525831729" sldId="632"/>
        </pc:sldMkLst>
        <pc:spChg chg="mod">
          <ac:chgData name="Premkumar Baskar" userId="ebc22c3c-6afc-433e-89b6-7d8c354f4e66" providerId="ADAL" clId="{7AF35EC2-C978-487E-9F1A-BAFB24E3C15A}" dt="2024-10-28T11:39:52.193" v="174" actId="1076"/>
          <ac:spMkLst>
            <pc:docMk/>
            <pc:sldMk cId="1525831729" sldId="632"/>
            <ac:spMk id="5" creationId="{DEE5829E-75D9-71A0-0106-E7083F9DF8B4}"/>
          </ac:spMkLst>
        </pc:spChg>
        <pc:spChg chg="add mod">
          <ac:chgData name="Premkumar Baskar" userId="ebc22c3c-6afc-433e-89b6-7d8c354f4e66" providerId="ADAL" clId="{7AF35EC2-C978-487E-9F1A-BAFB24E3C15A}" dt="2024-10-28T11:40:13.159" v="185" actId="20577"/>
          <ac:spMkLst>
            <pc:docMk/>
            <pc:sldMk cId="1525831729" sldId="632"/>
            <ac:spMk id="7" creationId="{3AA28C9B-EC91-222F-8B5A-4AF41F5863B6}"/>
          </ac:spMkLst>
        </pc:spChg>
        <pc:grpChg chg="mod">
          <ac:chgData name="Premkumar Baskar" userId="ebc22c3c-6afc-433e-89b6-7d8c354f4e66" providerId="ADAL" clId="{7AF35EC2-C978-487E-9F1A-BAFB24E3C15A}" dt="2024-10-28T11:11:05.874" v="173" actId="1076"/>
          <ac:grpSpMkLst>
            <pc:docMk/>
            <pc:sldMk cId="1525831729" sldId="632"/>
            <ac:grpSpMk id="3" creationId="{3DF6D9B6-5A42-1962-5B23-48AA457F1C91}"/>
          </ac:grpSpMkLst>
        </pc:grpChg>
      </pc:sldChg>
      <pc:sldChg chg="addSp modSp mod">
        <pc:chgData name="Premkumar Baskar" userId="ebc22c3c-6afc-433e-89b6-7d8c354f4e66" providerId="ADAL" clId="{7AF35EC2-C978-487E-9F1A-BAFB24E3C15A}" dt="2024-10-28T06:52:27.768" v="72" actId="255"/>
        <pc:sldMkLst>
          <pc:docMk/>
          <pc:sldMk cId="2390022249" sldId="633"/>
        </pc:sldMkLst>
        <pc:spChg chg="add mod">
          <ac:chgData name="Premkumar Baskar" userId="ebc22c3c-6afc-433e-89b6-7d8c354f4e66" providerId="ADAL" clId="{7AF35EC2-C978-487E-9F1A-BAFB24E3C15A}" dt="2024-10-25T07:29:51.326" v="22"/>
          <ac:spMkLst>
            <pc:docMk/>
            <pc:sldMk cId="2390022249" sldId="633"/>
            <ac:spMk id="3" creationId="{3FA2CC9F-20F3-5AE2-4CE0-BE3E8B6E374D}"/>
          </ac:spMkLst>
        </pc:spChg>
        <pc:spChg chg="mod">
          <ac:chgData name="Premkumar Baskar" userId="ebc22c3c-6afc-433e-89b6-7d8c354f4e66" providerId="ADAL" clId="{7AF35EC2-C978-487E-9F1A-BAFB24E3C15A}" dt="2024-10-28T06:52:27.768" v="72" actId="255"/>
          <ac:spMkLst>
            <pc:docMk/>
            <pc:sldMk cId="2390022249" sldId="633"/>
            <ac:spMk id="4" creationId="{DF464188-ECCD-6639-ECDD-53B187BC7E80}"/>
          </ac:spMkLst>
        </pc:spChg>
        <pc:picChg chg="mod">
          <ac:chgData name="Premkumar Baskar" userId="ebc22c3c-6afc-433e-89b6-7d8c354f4e66" providerId="ADAL" clId="{7AF35EC2-C978-487E-9F1A-BAFB24E3C15A}" dt="2024-10-28T06:52:18.536" v="70" actId="1076"/>
          <ac:picMkLst>
            <pc:docMk/>
            <pc:sldMk cId="2390022249" sldId="633"/>
            <ac:picMk id="8" creationId="{073B4816-884C-5228-09C5-29286391CD78}"/>
          </ac:picMkLst>
        </pc:picChg>
      </pc:sldChg>
      <pc:sldChg chg="addSp modSp mod">
        <pc:chgData name="Premkumar Baskar" userId="ebc22c3c-6afc-433e-89b6-7d8c354f4e66" providerId="ADAL" clId="{7AF35EC2-C978-487E-9F1A-BAFB24E3C15A}" dt="2024-10-28T06:47:45.212" v="69" actId="1076"/>
        <pc:sldMkLst>
          <pc:docMk/>
          <pc:sldMk cId="167416455" sldId="634"/>
        </pc:sldMkLst>
        <pc:spChg chg="add mod">
          <ac:chgData name="Premkumar Baskar" userId="ebc22c3c-6afc-433e-89b6-7d8c354f4e66" providerId="ADAL" clId="{7AF35EC2-C978-487E-9F1A-BAFB24E3C15A}" dt="2024-10-25T07:29:37.483" v="21" actId="20577"/>
          <ac:spMkLst>
            <pc:docMk/>
            <pc:sldMk cId="167416455" sldId="634"/>
            <ac:spMk id="3" creationId="{C4BDB772-BA0C-DEBD-BDA4-6497C1CDFDAF}"/>
          </ac:spMkLst>
        </pc:spChg>
        <pc:spChg chg="mod">
          <ac:chgData name="Premkumar Baskar" userId="ebc22c3c-6afc-433e-89b6-7d8c354f4e66" providerId="ADAL" clId="{7AF35EC2-C978-487E-9F1A-BAFB24E3C15A}" dt="2024-10-28T06:47:45.212" v="69" actId="1076"/>
          <ac:spMkLst>
            <pc:docMk/>
            <pc:sldMk cId="167416455" sldId="634"/>
            <ac:spMk id="9" creationId="{20C182C6-7928-6954-7752-B88398C99367}"/>
          </ac:spMkLst>
        </pc:spChg>
        <pc:picChg chg="mod">
          <ac:chgData name="Premkumar Baskar" userId="ebc22c3c-6afc-433e-89b6-7d8c354f4e66" providerId="ADAL" clId="{7AF35EC2-C978-487E-9F1A-BAFB24E3C15A}" dt="2024-10-28T06:47:15.825" v="66" actId="1076"/>
          <ac:picMkLst>
            <pc:docMk/>
            <pc:sldMk cId="167416455" sldId="634"/>
            <ac:picMk id="8" creationId="{24FBB793-B4C9-A24C-CB63-EFA5C5D9AFC9}"/>
          </ac:picMkLst>
        </pc:picChg>
      </pc:sldChg>
      <pc:sldChg chg="addSp modSp mod">
        <pc:chgData name="Premkumar Baskar" userId="ebc22c3c-6afc-433e-89b6-7d8c354f4e66" providerId="ADAL" clId="{7AF35EC2-C978-487E-9F1A-BAFB24E3C15A}" dt="2024-10-28T08:17:45.684" v="132" actId="20577"/>
        <pc:sldMkLst>
          <pc:docMk/>
          <pc:sldMk cId="1300745358" sldId="637"/>
        </pc:sldMkLst>
        <pc:spChg chg="add mod">
          <ac:chgData name="Premkumar Baskar" userId="ebc22c3c-6afc-433e-89b6-7d8c354f4e66" providerId="ADAL" clId="{7AF35EC2-C978-487E-9F1A-BAFB24E3C15A}" dt="2024-10-28T08:16:58.539" v="127" actId="20577"/>
          <ac:spMkLst>
            <pc:docMk/>
            <pc:sldMk cId="1300745358" sldId="637"/>
            <ac:spMk id="3" creationId="{22D64C52-B4D4-E209-EA62-EF7CA9F9798D}"/>
          </ac:spMkLst>
        </pc:spChg>
        <pc:spChg chg="mod">
          <ac:chgData name="Premkumar Baskar" userId="ebc22c3c-6afc-433e-89b6-7d8c354f4e66" providerId="ADAL" clId="{7AF35EC2-C978-487E-9F1A-BAFB24E3C15A}" dt="2024-10-28T08:17:45.684" v="132" actId="20577"/>
          <ac:spMkLst>
            <pc:docMk/>
            <pc:sldMk cId="1300745358" sldId="637"/>
            <ac:spMk id="5" creationId="{11D54294-E204-DB40-B1B0-83E16D69DA4F}"/>
          </ac:spMkLst>
        </pc:spChg>
      </pc:sldChg>
      <pc:sldChg chg="addSp modSp mod">
        <pc:chgData name="Premkumar Baskar" userId="ebc22c3c-6afc-433e-89b6-7d8c354f4e66" providerId="ADAL" clId="{7AF35EC2-C978-487E-9F1A-BAFB24E3C15A}" dt="2024-10-28T09:12:49.182" v="136" actId="20577"/>
        <pc:sldMkLst>
          <pc:docMk/>
          <pc:sldMk cId="2404064703" sldId="638"/>
        </pc:sldMkLst>
        <pc:spChg chg="add mod">
          <ac:chgData name="Premkumar Baskar" userId="ebc22c3c-6afc-433e-89b6-7d8c354f4e66" providerId="ADAL" clId="{7AF35EC2-C978-487E-9F1A-BAFB24E3C15A}" dt="2024-10-28T08:18:37.877" v="134"/>
          <ac:spMkLst>
            <pc:docMk/>
            <pc:sldMk cId="2404064703" sldId="638"/>
            <ac:spMk id="3" creationId="{B0569589-5B03-25F2-8A00-F6FA5279741F}"/>
          </ac:spMkLst>
        </pc:spChg>
        <pc:spChg chg="mod">
          <ac:chgData name="Premkumar Baskar" userId="ebc22c3c-6afc-433e-89b6-7d8c354f4e66" providerId="ADAL" clId="{7AF35EC2-C978-487E-9F1A-BAFB24E3C15A}" dt="2024-10-28T09:12:49.182" v="136" actId="20577"/>
          <ac:spMkLst>
            <pc:docMk/>
            <pc:sldMk cId="2404064703" sldId="638"/>
            <ac:spMk id="5" creationId="{AEF99C46-468A-7D2D-A0DD-AB35CE5B03B0}"/>
          </ac:spMkLst>
        </pc:spChg>
      </pc:sldChg>
      <pc:sldChg chg="addSp modSp mod">
        <pc:chgData name="Premkumar Baskar" userId="ebc22c3c-6afc-433e-89b6-7d8c354f4e66" providerId="ADAL" clId="{7AF35EC2-C978-487E-9F1A-BAFB24E3C15A}" dt="2024-10-28T10:16:04.507" v="165" actId="20577"/>
        <pc:sldMkLst>
          <pc:docMk/>
          <pc:sldMk cId="4280318852" sldId="640"/>
        </pc:sldMkLst>
        <pc:spChg chg="add mod">
          <ac:chgData name="Premkumar Baskar" userId="ebc22c3c-6afc-433e-89b6-7d8c354f4e66" providerId="ADAL" clId="{7AF35EC2-C978-487E-9F1A-BAFB24E3C15A}" dt="2024-10-28T10:03:48.768" v="150" actId="20577"/>
          <ac:spMkLst>
            <pc:docMk/>
            <pc:sldMk cId="4280318852" sldId="640"/>
            <ac:spMk id="3" creationId="{79BED02F-F92C-EF3B-9F55-603F7B077858}"/>
          </ac:spMkLst>
        </pc:spChg>
        <pc:spChg chg="mod">
          <ac:chgData name="Premkumar Baskar" userId="ebc22c3c-6afc-433e-89b6-7d8c354f4e66" providerId="ADAL" clId="{7AF35EC2-C978-487E-9F1A-BAFB24E3C15A}" dt="2024-10-28T10:16:04.507" v="165" actId="20577"/>
          <ac:spMkLst>
            <pc:docMk/>
            <pc:sldMk cId="4280318852" sldId="640"/>
            <ac:spMk id="12" creationId="{5A06884A-D5C6-8614-CC66-94EAB5FEEF59}"/>
          </ac:spMkLst>
        </pc:spChg>
      </pc:sldChg>
      <pc:sldChg chg="addSp modSp mod">
        <pc:chgData name="Premkumar Baskar" userId="ebc22c3c-6afc-433e-89b6-7d8c354f4e66" providerId="ADAL" clId="{7AF35EC2-C978-487E-9F1A-BAFB24E3C15A}" dt="2024-10-28T10:05:23.146" v="153"/>
        <pc:sldMkLst>
          <pc:docMk/>
          <pc:sldMk cId="1205116330" sldId="641"/>
        </pc:sldMkLst>
        <pc:spChg chg="add mod">
          <ac:chgData name="Premkumar Baskar" userId="ebc22c3c-6afc-433e-89b6-7d8c354f4e66" providerId="ADAL" clId="{7AF35EC2-C978-487E-9F1A-BAFB24E3C15A}" dt="2024-10-28T10:05:23.146" v="153"/>
          <ac:spMkLst>
            <pc:docMk/>
            <pc:sldMk cId="1205116330" sldId="641"/>
            <ac:spMk id="3" creationId="{FCFECA35-BF25-8355-5D8D-17E0000AE427}"/>
          </ac:spMkLst>
        </pc:spChg>
        <pc:spChg chg="mod">
          <ac:chgData name="Premkumar Baskar" userId="ebc22c3c-6afc-433e-89b6-7d8c354f4e66" providerId="ADAL" clId="{7AF35EC2-C978-487E-9F1A-BAFB24E3C15A}" dt="2024-10-28T10:05:21.246" v="152" actId="1076"/>
          <ac:spMkLst>
            <pc:docMk/>
            <pc:sldMk cId="1205116330" sldId="641"/>
            <ac:spMk id="5" creationId="{556C62F5-79CD-BA49-B898-F72E07E386FB}"/>
          </ac:spMkLst>
        </pc:spChg>
      </pc:sldChg>
      <pc:sldChg chg="addSp modSp mod">
        <pc:chgData name="Premkumar Baskar" userId="ebc22c3c-6afc-433e-89b6-7d8c354f4e66" providerId="ADAL" clId="{7AF35EC2-C978-487E-9F1A-BAFB24E3C15A}" dt="2024-10-28T11:03:22.329" v="171" actId="20577"/>
        <pc:sldMkLst>
          <pc:docMk/>
          <pc:sldMk cId="2286474387" sldId="644"/>
        </pc:sldMkLst>
        <pc:spChg chg="add mod">
          <ac:chgData name="Premkumar Baskar" userId="ebc22c3c-6afc-433e-89b6-7d8c354f4e66" providerId="ADAL" clId="{7AF35EC2-C978-487E-9F1A-BAFB24E3C15A}" dt="2024-10-28T11:02:34.483" v="166"/>
          <ac:spMkLst>
            <pc:docMk/>
            <pc:sldMk cId="2286474387" sldId="644"/>
            <ac:spMk id="3" creationId="{4115CC17-10E9-DCDF-DC93-E857F614A661}"/>
          </ac:spMkLst>
        </pc:spChg>
        <pc:spChg chg="mod">
          <ac:chgData name="Premkumar Baskar" userId="ebc22c3c-6afc-433e-89b6-7d8c354f4e66" providerId="ADAL" clId="{7AF35EC2-C978-487E-9F1A-BAFB24E3C15A}" dt="2024-10-28T11:03:22.329" v="171" actId="20577"/>
          <ac:spMkLst>
            <pc:docMk/>
            <pc:sldMk cId="2286474387" sldId="644"/>
            <ac:spMk id="5" creationId="{3F87A50A-093D-A5E5-2B0D-B08D533201D8}"/>
          </ac:spMkLst>
        </pc:spChg>
      </pc:sldChg>
      <pc:sldChg chg="addSp modSp mod">
        <pc:chgData name="Premkumar Baskar" userId="ebc22c3c-6afc-433e-89b6-7d8c354f4e66" providerId="ADAL" clId="{7AF35EC2-C978-487E-9F1A-BAFB24E3C15A}" dt="2024-10-28T11:59:54.937" v="201" actId="20577"/>
        <pc:sldMkLst>
          <pc:docMk/>
          <pc:sldMk cId="1131258412" sldId="645"/>
        </pc:sldMkLst>
        <pc:spChg chg="add mod">
          <ac:chgData name="Premkumar Baskar" userId="ebc22c3c-6afc-433e-89b6-7d8c354f4e66" providerId="ADAL" clId="{7AF35EC2-C978-487E-9F1A-BAFB24E3C15A}" dt="2024-10-28T11:59:54.937" v="201" actId="20577"/>
          <ac:spMkLst>
            <pc:docMk/>
            <pc:sldMk cId="1131258412" sldId="645"/>
            <ac:spMk id="3" creationId="{E2BC5371-0ED6-C96F-ADA4-C37669F69C5F}"/>
          </ac:spMkLst>
        </pc:spChg>
        <pc:spChg chg="mod">
          <ac:chgData name="Premkumar Baskar" userId="ebc22c3c-6afc-433e-89b6-7d8c354f4e66" providerId="ADAL" clId="{7AF35EC2-C978-487E-9F1A-BAFB24E3C15A}" dt="2024-10-28T11:59:25.214" v="188" actId="1076"/>
          <ac:spMkLst>
            <pc:docMk/>
            <pc:sldMk cId="1131258412" sldId="645"/>
            <ac:spMk id="28" creationId="{CC3D1377-B2BA-F0C3-2128-B3A8D685903B}"/>
          </ac:spMkLst>
        </pc:spChg>
      </pc:sldChg>
      <pc:sldChg chg="addSp modSp mod">
        <pc:chgData name="Premkumar Baskar" userId="ebc22c3c-6afc-433e-89b6-7d8c354f4e66" providerId="ADAL" clId="{7AF35EC2-C978-487E-9F1A-BAFB24E3C15A}" dt="2024-10-28T12:39:02.740" v="230" actId="20577"/>
        <pc:sldMkLst>
          <pc:docMk/>
          <pc:sldMk cId="3676343308" sldId="647"/>
        </pc:sldMkLst>
        <pc:spChg chg="add mod">
          <ac:chgData name="Premkumar Baskar" userId="ebc22c3c-6afc-433e-89b6-7d8c354f4e66" providerId="ADAL" clId="{7AF35EC2-C978-487E-9F1A-BAFB24E3C15A}" dt="2024-10-28T12:39:02.740" v="230" actId="20577"/>
          <ac:spMkLst>
            <pc:docMk/>
            <pc:sldMk cId="3676343308" sldId="647"/>
            <ac:spMk id="9" creationId="{BC7AC479-4F23-B28C-E8E6-00A74F35C6A0}"/>
          </ac:spMkLst>
        </pc:spChg>
        <pc:spChg chg="mod">
          <ac:chgData name="Premkumar Baskar" userId="ebc22c3c-6afc-433e-89b6-7d8c354f4e66" providerId="ADAL" clId="{7AF35EC2-C978-487E-9F1A-BAFB24E3C15A}" dt="2024-10-28T12:38:06.174" v="228" actId="1076"/>
          <ac:spMkLst>
            <pc:docMk/>
            <pc:sldMk cId="3676343308" sldId="647"/>
            <ac:spMk id="54" creationId="{247C1F67-73DE-B717-C325-F0247FB9C6AB}"/>
          </ac:spMkLst>
        </pc:spChg>
      </pc:sldChg>
      <pc:sldChg chg="modSp mod">
        <pc:chgData name="Premkumar Baskar" userId="ebc22c3c-6afc-433e-89b6-7d8c354f4e66" providerId="ADAL" clId="{7AF35EC2-C978-487E-9F1A-BAFB24E3C15A}" dt="2024-10-29T05:06:03.782" v="261" actId="1076"/>
        <pc:sldMkLst>
          <pc:docMk/>
          <pc:sldMk cId="1313950097" sldId="650"/>
        </pc:sldMkLst>
        <pc:grpChg chg="mod">
          <ac:chgData name="Premkumar Baskar" userId="ebc22c3c-6afc-433e-89b6-7d8c354f4e66" providerId="ADAL" clId="{7AF35EC2-C978-487E-9F1A-BAFB24E3C15A}" dt="2024-10-29T05:06:01.885" v="260" actId="1076"/>
          <ac:grpSpMkLst>
            <pc:docMk/>
            <pc:sldMk cId="1313950097" sldId="650"/>
            <ac:grpSpMk id="6" creationId="{9EA6F9B3-FEC4-F060-D62E-E7810D41A616}"/>
          </ac:grpSpMkLst>
        </pc:grpChg>
        <pc:picChg chg="mod">
          <ac:chgData name="Premkumar Baskar" userId="ebc22c3c-6afc-433e-89b6-7d8c354f4e66" providerId="ADAL" clId="{7AF35EC2-C978-487E-9F1A-BAFB24E3C15A}" dt="2024-10-29T05:06:03.782" v="261" actId="1076"/>
          <ac:picMkLst>
            <pc:docMk/>
            <pc:sldMk cId="1313950097" sldId="650"/>
            <ac:picMk id="12" creationId="{20ADDC3B-1B41-0A94-4D3C-C6E8309F2B83}"/>
          </ac:picMkLst>
        </pc:picChg>
      </pc:sldChg>
      <pc:sldChg chg="modSp mod">
        <pc:chgData name="Premkumar Baskar" userId="ebc22c3c-6afc-433e-89b6-7d8c354f4e66" providerId="ADAL" clId="{7AF35EC2-C978-487E-9F1A-BAFB24E3C15A}" dt="2024-10-29T05:06:28.824" v="263" actId="1076"/>
        <pc:sldMkLst>
          <pc:docMk/>
          <pc:sldMk cId="2586575715" sldId="651"/>
        </pc:sldMkLst>
        <pc:picChg chg="mod">
          <ac:chgData name="Premkumar Baskar" userId="ebc22c3c-6afc-433e-89b6-7d8c354f4e66" providerId="ADAL" clId="{7AF35EC2-C978-487E-9F1A-BAFB24E3C15A}" dt="2024-10-29T05:06:26.124" v="262" actId="1076"/>
          <ac:picMkLst>
            <pc:docMk/>
            <pc:sldMk cId="2586575715" sldId="651"/>
            <ac:picMk id="8" creationId="{00AE26C9-53EF-9CDD-5DDE-3D94FF44FA98}"/>
          </ac:picMkLst>
        </pc:picChg>
        <pc:picChg chg="mod">
          <ac:chgData name="Premkumar Baskar" userId="ebc22c3c-6afc-433e-89b6-7d8c354f4e66" providerId="ADAL" clId="{7AF35EC2-C978-487E-9F1A-BAFB24E3C15A}" dt="2024-10-29T05:06:28.824" v="263" actId="1076"/>
          <ac:picMkLst>
            <pc:docMk/>
            <pc:sldMk cId="2586575715" sldId="651"/>
            <ac:picMk id="12" creationId="{7CDEC113-5EF9-3E85-701D-3D2F0CF08BBB}"/>
          </ac:picMkLst>
        </pc:picChg>
      </pc:sldChg>
      <pc:sldChg chg="addSp modSp mod">
        <pc:chgData name="Premkumar Baskar" userId="ebc22c3c-6afc-433e-89b6-7d8c354f4e66" providerId="ADAL" clId="{7AF35EC2-C978-487E-9F1A-BAFB24E3C15A}" dt="2024-10-25T07:31:16.706" v="33" actId="20577"/>
        <pc:sldMkLst>
          <pc:docMk/>
          <pc:sldMk cId="1091356868" sldId="654"/>
        </pc:sldMkLst>
        <pc:spChg chg="add mod">
          <ac:chgData name="Premkumar Baskar" userId="ebc22c3c-6afc-433e-89b6-7d8c354f4e66" providerId="ADAL" clId="{7AF35EC2-C978-487E-9F1A-BAFB24E3C15A}" dt="2024-10-25T07:31:16.706" v="33" actId="20577"/>
          <ac:spMkLst>
            <pc:docMk/>
            <pc:sldMk cId="1091356868" sldId="654"/>
            <ac:spMk id="3" creationId="{A78AA942-6727-F63E-FA81-646B532BEFDC}"/>
          </ac:spMkLst>
        </pc:spChg>
      </pc:sldChg>
      <pc:sldChg chg="addSp modSp mod">
        <pc:chgData name="Premkumar Baskar" userId="ebc22c3c-6afc-433e-89b6-7d8c354f4e66" providerId="ADAL" clId="{7AF35EC2-C978-487E-9F1A-BAFB24E3C15A}" dt="2024-10-28T13:11:54.929" v="248" actId="20577"/>
        <pc:sldMkLst>
          <pc:docMk/>
          <pc:sldMk cId="494374615" sldId="655"/>
        </pc:sldMkLst>
        <pc:spChg chg="add mod">
          <ac:chgData name="Premkumar Baskar" userId="ebc22c3c-6afc-433e-89b6-7d8c354f4e66" providerId="ADAL" clId="{7AF35EC2-C978-487E-9F1A-BAFB24E3C15A}" dt="2024-10-28T13:11:54.929" v="248" actId="20577"/>
          <ac:spMkLst>
            <pc:docMk/>
            <pc:sldMk cId="494374615" sldId="655"/>
            <ac:spMk id="3" creationId="{3EA1CD0E-DF04-B840-E85A-B46B0A514D5F}"/>
          </ac:spMkLst>
        </pc:spChg>
        <pc:spChg chg="mod">
          <ac:chgData name="Premkumar Baskar" userId="ebc22c3c-6afc-433e-89b6-7d8c354f4e66" providerId="ADAL" clId="{7AF35EC2-C978-487E-9F1A-BAFB24E3C15A}" dt="2024-10-28T13:11:41.932" v="232" actId="1076"/>
          <ac:spMkLst>
            <pc:docMk/>
            <pc:sldMk cId="494374615" sldId="655"/>
            <ac:spMk id="17" creationId="{246E7492-32BE-5788-B90A-3E42B01D25D0}"/>
          </ac:spMkLst>
        </pc:spChg>
      </pc:sldChg>
      <pc:sldChg chg="addSp modSp mod">
        <pc:chgData name="Premkumar Baskar" userId="ebc22c3c-6afc-433e-89b6-7d8c354f4e66" providerId="ADAL" clId="{7AF35EC2-C978-487E-9F1A-BAFB24E3C15A}" dt="2024-10-28T12:36:18.015" v="227"/>
        <pc:sldMkLst>
          <pc:docMk/>
          <pc:sldMk cId="1174871601" sldId="656"/>
        </pc:sldMkLst>
        <pc:spChg chg="add mod">
          <ac:chgData name="Premkumar Baskar" userId="ebc22c3c-6afc-433e-89b6-7d8c354f4e66" providerId="ADAL" clId="{7AF35EC2-C978-487E-9F1A-BAFB24E3C15A}" dt="2024-10-28T12:36:18.015" v="227"/>
          <ac:spMkLst>
            <pc:docMk/>
            <pc:sldMk cId="1174871601" sldId="656"/>
            <ac:spMk id="3" creationId="{04347E5A-A523-6F88-24F1-6C8D20D90F41}"/>
          </ac:spMkLst>
        </pc:spChg>
        <pc:spChg chg="mod">
          <ac:chgData name="Premkumar Baskar" userId="ebc22c3c-6afc-433e-89b6-7d8c354f4e66" providerId="ADAL" clId="{7AF35EC2-C978-487E-9F1A-BAFB24E3C15A}" dt="2024-10-28T12:35:36.418" v="221" actId="21"/>
          <ac:spMkLst>
            <pc:docMk/>
            <pc:sldMk cId="1174871601" sldId="656"/>
            <ac:spMk id="54" creationId="{270635F8-7D47-5491-178E-A75930DAE587}"/>
          </ac:spMkLst>
        </pc:spChg>
      </pc:sldChg>
      <pc:sldChg chg="modSp mod">
        <pc:chgData name="Premkumar Baskar" userId="ebc22c3c-6afc-433e-89b6-7d8c354f4e66" providerId="ADAL" clId="{7AF35EC2-C978-487E-9F1A-BAFB24E3C15A}" dt="2024-10-29T04:01:13.951" v="259" actId="1076"/>
        <pc:sldMkLst>
          <pc:docMk/>
          <pc:sldMk cId="3026204410" sldId="657"/>
        </pc:sldMkLst>
        <pc:spChg chg="mod">
          <ac:chgData name="Premkumar Baskar" userId="ebc22c3c-6afc-433e-89b6-7d8c354f4e66" providerId="ADAL" clId="{7AF35EC2-C978-487E-9F1A-BAFB24E3C15A}" dt="2024-10-29T04:01:13.951" v="259" actId="1076"/>
          <ac:spMkLst>
            <pc:docMk/>
            <pc:sldMk cId="3026204410" sldId="657"/>
            <ac:spMk id="17" creationId="{13A8EE3F-72FA-B0E7-6213-2C14EE89469D}"/>
          </ac:spMkLst>
        </pc:spChg>
      </pc:sldChg>
      <pc:sldChg chg="modSp mod">
        <pc:chgData name="Premkumar Baskar" userId="ebc22c3c-6afc-433e-89b6-7d8c354f4e66" providerId="ADAL" clId="{7AF35EC2-C978-487E-9F1A-BAFB24E3C15A}" dt="2024-10-28T12:04:04.597" v="202" actId="1076"/>
        <pc:sldMkLst>
          <pc:docMk/>
          <pc:sldMk cId="1811757589" sldId="661"/>
        </pc:sldMkLst>
        <pc:grpChg chg="mod">
          <ac:chgData name="Premkumar Baskar" userId="ebc22c3c-6afc-433e-89b6-7d8c354f4e66" providerId="ADAL" clId="{7AF35EC2-C978-487E-9F1A-BAFB24E3C15A}" dt="2024-10-28T12:04:04.597" v="202" actId="1076"/>
          <ac:grpSpMkLst>
            <pc:docMk/>
            <pc:sldMk cId="1811757589" sldId="661"/>
            <ac:grpSpMk id="13" creationId="{933C3FD0-BEEF-98FB-34FF-6B3A7B04EC18}"/>
          </ac:grpSpMkLst>
        </pc:grpChg>
      </pc:sldChg>
      <pc:sldChg chg="addSp modSp mod">
        <pc:chgData name="Premkumar Baskar" userId="ebc22c3c-6afc-433e-89b6-7d8c354f4e66" providerId="ADAL" clId="{7AF35EC2-C978-487E-9F1A-BAFB24E3C15A}" dt="2024-10-25T12:13:23.109" v="64" actId="20577"/>
        <pc:sldMkLst>
          <pc:docMk/>
          <pc:sldMk cId="3399363844" sldId="662"/>
        </pc:sldMkLst>
        <pc:spChg chg="add mod">
          <ac:chgData name="Premkumar Baskar" userId="ebc22c3c-6afc-433e-89b6-7d8c354f4e66" providerId="ADAL" clId="{7AF35EC2-C978-487E-9F1A-BAFB24E3C15A}" dt="2024-10-25T12:13:23.109" v="64" actId="20577"/>
          <ac:spMkLst>
            <pc:docMk/>
            <pc:sldMk cId="3399363844" sldId="662"/>
            <ac:spMk id="3" creationId="{6C5645F7-9237-1C97-53B0-521374B9BEC8}"/>
          </ac:spMkLst>
        </pc:spChg>
        <pc:spChg chg="mod">
          <ac:chgData name="Premkumar Baskar" userId="ebc22c3c-6afc-433e-89b6-7d8c354f4e66" providerId="ADAL" clId="{7AF35EC2-C978-487E-9F1A-BAFB24E3C15A}" dt="2024-10-25T12:11:59.696" v="53" actId="1076"/>
          <ac:spMkLst>
            <pc:docMk/>
            <pc:sldMk cId="3399363844" sldId="662"/>
            <ac:spMk id="10" creationId="{3A9EAEE6-5BEC-8358-3B07-592BD7CAED3F}"/>
          </ac:spMkLst>
        </pc:spChg>
      </pc:sldChg>
      <pc:sldChg chg="addSp modSp">
        <pc:chgData name="Premkumar Baskar" userId="ebc22c3c-6afc-433e-89b6-7d8c354f4e66" providerId="ADAL" clId="{7AF35EC2-C978-487E-9F1A-BAFB24E3C15A}" dt="2024-10-28T12:09:39.559" v="204"/>
        <pc:sldMkLst>
          <pc:docMk/>
          <pc:sldMk cId="699029049" sldId="663"/>
        </pc:sldMkLst>
        <pc:spChg chg="add mod">
          <ac:chgData name="Premkumar Baskar" userId="ebc22c3c-6afc-433e-89b6-7d8c354f4e66" providerId="ADAL" clId="{7AF35EC2-C978-487E-9F1A-BAFB24E3C15A}" dt="2024-10-28T12:09:39.559" v="204"/>
          <ac:spMkLst>
            <pc:docMk/>
            <pc:sldMk cId="699029049" sldId="663"/>
            <ac:spMk id="3" creationId="{711D51EC-62A2-098A-71EB-DB0620209ECB}"/>
          </ac:spMkLst>
        </pc:spChg>
      </pc:sldChg>
      <pc:sldChg chg="addSp modSp">
        <pc:chgData name="Premkumar Baskar" userId="ebc22c3c-6afc-433e-89b6-7d8c354f4e66" providerId="ADAL" clId="{7AF35EC2-C978-487E-9F1A-BAFB24E3C15A}" dt="2024-10-28T12:10:26.425" v="205"/>
        <pc:sldMkLst>
          <pc:docMk/>
          <pc:sldMk cId="1157032132" sldId="664"/>
        </pc:sldMkLst>
        <pc:spChg chg="add mod">
          <ac:chgData name="Premkumar Baskar" userId="ebc22c3c-6afc-433e-89b6-7d8c354f4e66" providerId="ADAL" clId="{7AF35EC2-C978-487E-9F1A-BAFB24E3C15A}" dt="2024-10-28T12:10:26.425" v="205"/>
          <ac:spMkLst>
            <pc:docMk/>
            <pc:sldMk cId="1157032132" sldId="664"/>
            <ac:spMk id="3" creationId="{65339533-E8B2-D562-2F74-06A09467021F}"/>
          </ac:spMkLst>
        </pc:spChg>
      </pc:sldChg>
      <pc:sldChg chg="addSp modSp">
        <pc:chgData name="Premkumar Baskar" userId="ebc22c3c-6afc-433e-89b6-7d8c354f4e66" providerId="ADAL" clId="{7AF35EC2-C978-487E-9F1A-BAFB24E3C15A}" dt="2024-10-28T12:11:09.063" v="206"/>
        <pc:sldMkLst>
          <pc:docMk/>
          <pc:sldMk cId="2646637417" sldId="665"/>
        </pc:sldMkLst>
        <pc:spChg chg="add mod">
          <ac:chgData name="Premkumar Baskar" userId="ebc22c3c-6afc-433e-89b6-7d8c354f4e66" providerId="ADAL" clId="{7AF35EC2-C978-487E-9F1A-BAFB24E3C15A}" dt="2024-10-28T12:11:09.063" v="206"/>
          <ac:spMkLst>
            <pc:docMk/>
            <pc:sldMk cId="2646637417" sldId="665"/>
            <ac:spMk id="3" creationId="{D374153C-8DB9-92FF-70EE-215452F03C0D}"/>
          </ac:spMkLst>
        </pc:spChg>
      </pc:sldChg>
    </pc:docChg>
  </pc:docChgLst>
  <pc:docChgLst>
    <pc:chgData name="Premkumar Baskar" userId="ebc22c3c-6afc-433e-89b6-7d8c354f4e66" providerId="ADAL" clId="{7EC8AB84-56D4-4BC0-A37C-2B54E8AC0F2A}"/>
    <pc:docChg chg="undo redo custSel addSld delSld modSld">
      <pc:chgData name="Premkumar Baskar" userId="ebc22c3c-6afc-433e-89b6-7d8c354f4e66" providerId="ADAL" clId="{7EC8AB84-56D4-4BC0-A37C-2B54E8AC0F2A}" dt="2024-10-16T11:48:33.395" v="771" actId="20577"/>
      <pc:docMkLst>
        <pc:docMk/>
      </pc:docMkLst>
      <pc:sldChg chg="modSp mod">
        <pc:chgData name="Premkumar Baskar" userId="ebc22c3c-6afc-433e-89b6-7d8c354f4e66" providerId="ADAL" clId="{7EC8AB84-56D4-4BC0-A37C-2B54E8AC0F2A}" dt="2024-10-15T07:56:41.687" v="30"/>
        <pc:sldMkLst>
          <pc:docMk/>
          <pc:sldMk cId="1731616251" sldId="262"/>
        </pc:sldMkLst>
        <pc:spChg chg="mod">
          <ac:chgData name="Premkumar Baskar" userId="ebc22c3c-6afc-433e-89b6-7d8c354f4e66" providerId="ADAL" clId="{7EC8AB84-56D4-4BC0-A37C-2B54E8AC0F2A}" dt="2024-10-15T07:56:41.687" v="30"/>
          <ac:spMkLst>
            <pc:docMk/>
            <pc:sldMk cId="1731616251" sldId="262"/>
            <ac:spMk id="6" creationId="{2B871059-DE46-249F-C858-0AF05ED1573E}"/>
          </ac:spMkLst>
        </pc:spChg>
        <pc:spChg chg="mod">
          <ac:chgData name="Premkumar Baskar" userId="ebc22c3c-6afc-433e-89b6-7d8c354f4e66" providerId="ADAL" clId="{7EC8AB84-56D4-4BC0-A37C-2B54E8AC0F2A}" dt="2024-10-15T07:55:46.458" v="29" actId="20577"/>
          <ac:spMkLst>
            <pc:docMk/>
            <pc:sldMk cId="1731616251" sldId="262"/>
            <ac:spMk id="7" creationId="{4BB33530-110D-A4BC-D249-C752BD0D3613}"/>
          </ac:spMkLst>
        </pc:spChg>
      </pc:sldChg>
      <pc:sldChg chg="del">
        <pc:chgData name="Premkumar Baskar" userId="ebc22c3c-6afc-433e-89b6-7d8c354f4e66" providerId="ADAL" clId="{7EC8AB84-56D4-4BC0-A37C-2B54E8AC0F2A}" dt="2024-10-15T13:03:08.442" v="532" actId="2696"/>
        <pc:sldMkLst>
          <pc:docMk/>
          <pc:sldMk cId="746132554" sldId="298"/>
        </pc:sldMkLst>
      </pc:sldChg>
      <pc:sldChg chg="modSp mod">
        <pc:chgData name="Premkumar Baskar" userId="ebc22c3c-6afc-433e-89b6-7d8c354f4e66" providerId="ADAL" clId="{7EC8AB84-56D4-4BC0-A37C-2B54E8AC0F2A}" dt="2024-10-16T06:29:09.191" v="545" actId="2711"/>
        <pc:sldMkLst>
          <pc:docMk/>
          <pc:sldMk cId="931492685" sldId="314"/>
        </pc:sldMkLst>
        <pc:spChg chg="mod">
          <ac:chgData name="Premkumar Baskar" userId="ebc22c3c-6afc-433e-89b6-7d8c354f4e66" providerId="ADAL" clId="{7EC8AB84-56D4-4BC0-A37C-2B54E8AC0F2A}" dt="2024-10-15T08:04:01.877" v="93" actId="20577"/>
          <ac:spMkLst>
            <pc:docMk/>
            <pc:sldMk cId="931492685" sldId="314"/>
            <ac:spMk id="5" creationId="{643C48A9-C6D6-EB0A-E89A-6A5AC52D55EA}"/>
          </ac:spMkLst>
        </pc:spChg>
        <pc:spChg chg="mod">
          <ac:chgData name="Premkumar Baskar" userId="ebc22c3c-6afc-433e-89b6-7d8c354f4e66" providerId="ADAL" clId="{7EC8AB84-56D4-4BC0-A37C-2B54E8AC0F2A}" dt="2024-10-16T06:29:09.191" v="545" actId="2711"/>
          <ac:spMkLst>
            <pc:docMk/>
            <pc:sldMk cId="931492685" sldId="314"/>
            <ac:spMk id="6" creationId="{3F8A5E22-78E1-B5D6-1950-EA5B2617E1CC}"/>
          </ac:spMkLst>
        </pc:spChg>
      </pc:sldChg>
      <pc:sldChg chg="modSp mod">
        <pc:chgData name="Premkumar Baskar" userId="ebc22c3c-6afc-433e-89b6-7d8c354f4e66" providerId="ADAL" clId="{7EC8AB84-56D4-4BC0-A37C-2B54E8AC0F2A}" dt="2024-10-16T11:48:33.395" v="771" actId="20577"/>
        <pc:sldMkLst>
          <pc:docMk/>
          <pc:sldMk cId="1950963096" sldId="316"/>
        </pc:sldMkLst>
        <pc:spChg chg="mod">
          <ac:chgData name="Premkumar Baskar" userId="ebc22c3c-6afc-433e-89b6-7d8c354f4e66" providerId="ADAL" clId="{7EC8AB84-56D4-4BC0-A37C-2B54E8AC0F2A}" dt="2024-10-15T08:01:31.964" v="59" actId="20577"/>
          <ac:spMkLst>
            <pc:docMk/>
            <pc:sldMk cId="1950963096" sldId="316"/>
            <ac:spMk id="5" creationId="{BB3F1AB6-9FAF-A3F6-E350-DC64C6CA0E6B}"/>
          </ac:spMkLst>
        </pc:spChg>
        <pc:spChg chg="mod">
          <ac:chgData name="Premkumar Baskar" userId="ebc22c3c-6afc-433e-89b6-7d8c354f4e66" providerId="ADAL" clId="{7EC8AB84-56D4-4BC0-A37C-2B54E8AC0F2A}" dt="2024-10-16T11:48:33.395" v="771" actId="20577"/>
          <ac:spMkLst>
            <pc:docMk/>
            <pc:sldMk cId="1950963096" sldId="316"/>
            <ac:spMk id="6" creationId="{96B01940-FAE2-BA18-EFEC-3067E6F5D338}"/>
          </ac:spMkLst>
        </pc:spChg>
      </pc:sldChg>
      <pc:sldChg chg="modSp mod">
        <pc:chgData name="Premkumar Baskar" userId="ebc22c3c-6afc-433e-89b6-7d8c354f4e66" providerId="ADAL" clId="{7EC8AB84-56D4-4BC0-A37C-2B54E8AC0F2A}" dt="2024-10-15T12:27:52.275" v="459" actId="21"/>
        <pc:sldMkLst>
          <pc:docMk/>
          <pc:sldMk cId="936455696" sldId="520"/>
        </pc:sldMkLst>
        <pc:spChg chg="mod">
          <ac:chgData name="Premkumar Baskar" userId="ebc22c3c-6afc-433e-89b6-7d8c354f4e66" providerId="ADAL" clId="{7EC8AB84-56D4-4BC0-A37C-2B54E8AC0F2A}" dt="2024-10-15T12:11:15.314" v="357" actId="27636"/>
          <ac:spMkLst>
            <pc:docMk/>
            <pc:sldMk cId="936455696" sldId="520"/>
            <ac:spMk id="3" creationId="{9940D501-31B5-7150-B4BF-D48C6A0C2965}"/>
          </ac:spMkLst>
        </pc:spChg>
        <pc:graphicFrameChg chg="mod modGraphic">
          <ac:chgData name="Premkumar Baskar" userId="ebc22c3c-6afc-433e-89b6-7d8c354f4e66" providerId="ADAL" clId="{7EC8AB84-56D4-4BC0-A37C-2B54E8AC0F2A}" dt="2024-10-15T12:27:52.275" v="459" actId="21"/>
          <ac:graphicFrameMkLst>
            <pc:docMk/>
            <pc:sldMk cId="936455696" sldId="520"/>
            <ac:graphicFrameMk id="4" creationId="{58051DFE-5D9B-1F50-DA50-7617E2FFFA15}"/>
          </ac:graphicFrameMkLst>
        </pc:graphicFrameChg>
      </pc:sldChg>
      <pc:sldChg chg="del">
        <pc:chgData name="Premkumar Baskar" userId="ebc22c3c-6afc-433e-89b6-7d8c354f4e66" providerId="ADAL" clId="{7EC8AB84-56D4-4BC0-A37C-2B54E8AC0F2A}" dt="2024-10-15T13:02:48.502" v="530" actId="2696"/>
        <pc:sldMkLst>
          <pc:docMk/>
          <pc:sldMk cId="1241321216" sldId="521"/>
        </pc:sldMkLst>
      </pc:sldChg>
      <pc:sldChg chg="modSp mod">
        <pc:chgData name="Premkumar Baskar" userId="ebc22c3c-6afc-433e-89b6-7d8c354f4e66" providerId="ADAL" clId="{7EC8AB84-56D4-4BC0-A37C-2B54E8AC0F2A}" dt="2024-10-15T12:23:50.414" v="421"/>
        <pc:sldMkLst>
          <pc:docMk/>
          <pc:sldMk cId="3328484714" sldId="522"/>
        </pc:sldMkLst>
        <pc:spChg chg="mod">
          <ac:chgData name="Premkumar Baskar" userId="ebc22c3c-6afc-433e-89b6-7d8c354f4e66" providerId="ADAL" clId="{7EC8AB84-56D4-4BC0-A37C-2B54E8AC0F2A}" dt="2024-10-15T09:36:08.946" v="154" actId="108"/>
          <ac:spMkLst>
            <pc:docMk/>
            <pc:sldMk cId="3328484714" sldId="522"/>
            <ac:spMk id="3" creationId="{6587ADDC-C6B4-00AA-3178-C113E9AE01C3}"/>
          </ac:spMkLst>
        </pc:spChg>
        <pc:graphicFrameChg chg="mod modGraphic">
          <ac:chgData name="Premkumar Baskar" userId="ebc22c3c-6afc-433e-89b6-7d8c354f4e66" providerId="ADAL" clId="{7EC8AB84-56D4-4BC0-A37C-2B54E8AC0F2A}" dt="2024-10-15T12:23:50.414" v="421"/>
          <ac:graphicFrameMkLst>
            <pc:docMk/>
            <pc:sldMk cId="3328484714" sldId="522"/>
            <ac:graphicFrameMk id="4" creationId="{C6DEE041-BFE5-BAB7-1188-77995CCDE745}"/>
          </ac:graphicFrameMkLst>
        </pc:graphicFrameChg>
        <pc:picChg chg="mod">
          <ac:chgData name="Premkumar Baskar" userId="ebc22c3c-6afc-433e-89b6-7d8c354f4e66" providerId="ADAL" clId="{7EC8AB84-56D4-4BC0-A37C-2B54E8AC0F2A}" dt="2024-10-15T11:03:14.642" v="173" actId="1076"/>
          <ac:picMkLst>
            <pc:docMk/>
            <pc:sldMk cId="3328484714" sldId="522"/>
            <ac:picMk id="2" creationId="{B6289555-AD25-ECE6-E2B4-F4779EE66BE7}"/>
          </ac:picMkLst>
        </pc:picChg>
      </pc:sldChg>
      <pc:sldChg chg="modSp mod">
        <pc:chgData name="Premkumar Baskar" userId="ebc22c3c-6afc-433e-89b6-7d8c354f4e66" providerId="ADAL" clId="{7EC8AB84-56D4-4BC0-A37C-2B54E8AC0F2A}" dt="2024-10-15T12:30:55.318" v="474"/>
        <pc:sldMkLst>
          <pc:docMk/>
          <pc:sldMk cId="2968514367" sldId="523"/>
        </pc:sldMkLst>
        <pc:spChg chg="mod">
          <ac:chgData name="Premkumar Baskar" userId="ebc22c3c-6afc-433e-89b6-7d8c354f4e66" providerId="ADAL" clId="{7EC8AB84-56D4-4BC0-A37C-2B54E8AC0F2A}" dt="2024-10-15T11:38:24.183" v="217" actId="108"/>
          <ac:spMkLst>
            <pc:docMk/>
            <pc:sldMk cId="2968514367" sldId="523"/>
            <ac:spMk id="3" creationId="{1159156D-8490-24AE-ECFF-D37AEFAEF75C}"/>
          </ac:spMkLst>
        </pc:spChg>
        <pc:graphicFrameChg chg="mod modGraphic">
          <ac:chgData name="Premkumar Baskar" userId="ebc22c3c-6afc-433e-89b6-7d8c354f4e66" providerId="ADAL" clId="{7EC8AB84-56D4-4BC0-A37C-2B54E8AC0F2A}" dt="2024-10-15T12:30:55.318" v="474"/>
          <ac:graphicFrameMkLst>
            <pc:docMk/>
            <pc:sldMk cId="2968514367" sldId="523"/>
            <ac:graphicFrameMk id="4" creationId="{CDF9E532-5D91-65C6-E598-25FB0ADE07F3}"/>
          </ac:graphicFrameMkLst>
        </pc:graphicFrameChg>
        <pc:picChg chg="mod">
          <ac:chgData name="Premkumar Baskar" userId="ebc22c3c-6afc-433e-89b6-7d8c354f4e66" providerId="ADAL" clId="{7EC8AB84-56D4-4BC0-A37C-2B54E8AC0F2A}" dt="2024-10-15T11:38:11.195" v="216" actId="1076"/>
          <ac:picMkLst>
            <pc:docMk/>
            <pc:sldMk cId="2968514367" sldId="523"/>
            <ac:picMk id="2" creationId="{B6289555-AD25-ECE6-E2B4-F4779EE66BE7}"/>
          </ac:picMkLst>
        </pc:picChg>
      </pc:sldChg>
      <pc:sldChg chg="modSp mod">
        <pc:chgData name="Premkumar Baskar" userId="ebc22c3c-6afc-433e-89b6-7d8c354f4e66" providerId="ADAL" clId="{7EC8AB84-56D4-4BC0-A37C-2B54E8AC0F2A}" dt="2024-10-15T12:14:49.294" v="383"/>
        <pc:sldMkLst>
          <pc:docMk/>
          <pc:sldMk cId="3011496282" sldId="525"/>
        </pc:sldMkLst>
        <pc:spChg chg="mod">
          <ac:chgData name="Premkumar Baskar" userId="ebc22c3c-6afc-433e-89b6-7d8c354f4e66" providerId="ADAL" clId="{7EC8AB84-56D4-4BC0-A37C-2B54E8AC0F2A}" dt="2024-10-15T09:30:29.004" v="107" actId="108"/>
          <ac:spMkLst>
            <pc:docMk/>
            <pc:sldMk cId="3011496282" sldId="525"/>
            <ac:spMk id="3" creationId="{B7EBCF16-D066-AE40-0451-059ADF61F547}"/>
          </ac:spMkLst>
        </pc:spChg>
        <pc:graphicFrameChg chg="mod modGraphic">
          <ac:chgData name="Premkumar Baskar" userId="ebc22c3c-6afc-433e-89b6-7d8c354f4e66" providerId="ADAL" clId="{7EC8AB84-56D4-4BC0-A37C-2B54E8AC0F2A}" dt="2024-10-15T12:14:49.294" v="383"/>
          <ac:graphicFrameMkLst>
            <pc:docMk/>
            <pc:sldMk cId="3011496282" sldId="525"/>
            <ac:graphicFrameMk id="4" creationId="{E65C6E0B-3289-7125-A0CC-D86F531F9456}"/>
          </ac:graphicFrameMkLst>
        </pc:graphicFrameChg>
      </pc:sldChg>
      <pc:sldChg chg="modSp mod">
        <pc:chgData name="Premkumar Baskar" userId="ebc22c3c-6afc-433e-89b6-7d8c354f4e66" providerId="ADAL" clId="{7EC8AB84-56D4-4BC0-A37C-2B54E8AC0F2A}" dt="2024-10-16T07:15:32.710" v="568" actId="120"/>
        <pc:sldMkLst>
          <pc:docMk/>
          <pc:sldMk cId="2048017989" sldId="526"/>
        </pc:sldMkLst>
        <pc:spChg chg="mod">
          <ac:chgData name="Premkumar Baskar" userId="ebc22c3c-6afc-433e-89b6-7d8c354f4e66" providerId="ADAL" clId="{7EC8AB84-56D4-4BC0-A37C-2B54E8AC0F2A}" dt="2024-10-16T06:30:58.539" v="553" actId="27636"/>
          <ac:spMkLst>
            <pc:docMk/>
            <pc:sldMk cId="2048017989" sldId="526"/>
            <ac:spMk id="3" creationId="{51C84B06-115D-F5AD-B3ED-F7414B6BAF30}"/>
          </ac:spMkLst>
        </pc:spChg>
        <pc:spChg chg="mod">
          <ac:chgData name="Premkumar Baskar" userId="ebc22c3c-6afc-433e-89b6-7d8c354f4e66" providerId="ADAL" clId="{7EC8AB84-56D4-4BC0-A37C-2B54E8AC0F2A}" dt="2024-10-16T07:15:28.256" v="567" actId="120"/>
          <ac:spMkLst>
            <pc:docMk/>
            <pc:sldMk cId="2048017989" sldId="526"/>
            <ac:spMk id="4" creationId="{9A352334-6714-D161-88BD-B8087A391A85}"/>
          </ac:spMkLst>
        </pc:spChg>
        <pc:spChg chg="mod">
          <ac:chgData name="Premkumar Baskar" userId="ebc22c3c-6afc-433e-89b6-7d8c354f4e66" providerId="ADAL" clId="{7EC8AB84-56D4-4BC0-A37C-2B54E8AC0F2A}" dt="2024-10-16T07:15:32.710" v="568" actId="120"/>
          <ac:spMkLst>
            <pc:docMk/>
            <pc:sldMk cId="2048017989" sldId="526"/>
            <ac:spMk id="5" creationId="{6779E484-F7FE-347E-836F-2FDC1B2C32C7}"/>
          </ac:spMkLst>
        </pc:spChg>
      </pc:sldChg>
      <pc:sldChg chg="modSp mod">
        <pc:chgData name="Premkumar Baskar" userId="ebc22c3c-6afc-433e-89b6-7d8c354f4e66" providerId="ADAL" clId="{7EC8AB84-56D4-4BC0-A37C-2B54E8AC0F2A}" dt="2024-10-16T06:36:11.564" v="562" actId="120"/>
        <pc:sldMkLst>
          <pc:docMk/>
          <pc:sldMk cId="598171444" sldId="527"/>
        </pc:sldMkLst>
        <pc:spChg chg="mod">
          <ac:chgData name="Premkumar Baskar" userId="ebc22c3c-6afc-433e-89b6-7d8c354f4e66" providerId="ADAL" clId="{7EC8AB84-56D4-4BC0-A37C-2B54E8AC0F2A}" dt="2024-10-16T06:36:11.564" v="562" actId="120"/>
          <ac:spMkLst>
            <pc:docMk/>
            <pc:sldMk cId="598171444" sldId="527"/>
            <ac:spMk id="3" creationId="{37999B87-8A28-8245-D806-73B9E388CCA0}"/>
          </ac:spMkLst>
        </pc:spChg>
      </pc:sldChg>
      <pc:sldChg chg="modSp mod">
        <pc:chgData name="Premkumar Baskar" userId="ebc22c3c-6afc-433e-89b6-7d8c354f4e66" providerId="ADAL" clId="{7EC8AB84-56D4-4BC0-A37C-2B54E8AC0F2A}" dt="2024-10-16T07:15:20.853" v="566" actId="120"/>
        <pc:sldMkLst>
          <pc:docMk/>
          <pc:sldMk cId="1176372044" sldId="528"/>
        </pc:sldMkLst>
        <pc:spChg chg="mod">
          <ac:chgData name="Premkumar Baskar" userId="ebc22c3c-6afc-433e-89b6-7d8c354f4e66" providerId="ADAL" clId="{7EC8AB84-56D4-4BC0-A37C-2B54E8AC0F2A}" dt="2024-10-16T07:15:20.853" v="566" actId="120"/>
          <ac:spMkLst>
            <pc:docMk/>
            <pc:sldMk cId="1176372044" sldId="528"/>
            <ac:spMk id="3" creationId="{3639E0CC-26F2-194F-8C04-C31884DED11A}"/>
          </ac:spMkLst>
        </pc:spChg>
        <pc:spChg chg="mod">
          <ac:chgData name="Premkumar Baskar" userId="ebc22c3c-6afc-433e-89b6-7d8c354f4e66" providerId="ADAL" clId="{7EC8AB84-56D4-4BC0-A37C-2B54E8AC0F2A}" dt="2024-10-16T07:12:29.560" v="565" actId="120"/>
          <ac:spMkLst>
            <pc:docMk/>
            <pc:sldMk cId="1176372044" sldId="528"/>
            <ac:spMk id="4" creationId="{21E31F22-03D0-D35C-F50A-B6F53ADAED79}"/>
          </ac:spMkLst>
        </pc:spChg>
      </pc:sldChg>
      <pc:sldChg chg="modSp mod">
        <pc:chgData name="Premkumar Baskar" userId="ebc22c3c-6afc-433e-89b6-7d8c354f4e66" providerId="ADAL" clId="{7EC8AB84-56D4-4BC0-A37C-2B54E8AC0F2A}" dt="2024-10-16T07:27:34.860" v="598" actId="108"/>
        <pc:sldMkLst>
          <pc:docMk/>
          <pc:sldMk cId="2801041728" sldId="529"/>
        </pc:sldMkLst>
        <pc:spChg chg="mod">
          <ac:chgData name="Premkumar Baskar" userId="ebc22c3c-6afc-433e-89b6-7d8c354f4e66" providerId="ADAL" clId="{7EC8AB84-56D4-4BC0-A37C-2B54E8AC0F2A}" dt="2024-10-16T07:24:31.343" v="573" actId="27636"/>
          <ac:spMkLst>
            <pc:docMk/>
            <pc:sldMk cId="2801041728" sldId="529"/>
            <ac:spMk id="3" creationId="{DE4263AF-8C83-AE8B-FBDE-9D75675BBB2E}"/>
          </ac:spMkLst>
        </pc:spChg>
        <pc:spChg chg="mod">
          <ac:chgData name="Premkumar Baskar" userId="ebc22c3c-6afc-433e-89b6-7d8c354f4e66" providerId="ADAL" clId="{7EC8AB84-56D4-4BC0-A37C-2B54E8AC0F2A}" dt="2024-10-16T07:27:34.860" v="598" actId="108"/>
          <ac:spMkLst>
            <pc:docMk/>
            <pc:sldMk cId="2801041728" sldId="529"/>
            <ac:spMk id="4" creationId="{1EE49102-7ABB-8B56-0368-8E44086D1EF9}"/>
          </ac:spMkLst>
        </pc:spChg>
        <pc:spChg chg="mod">
          <ac:chgData name="Premkumar Baskar" userId="ebc22c3c-6afc-433e-89b6-7d8c354f4e66" providerId="ADAL" clId="{7EC8AB84-56D4-4BC0-A37C-2B54E8AC0F2A}" dt="2024-10-16T07:24:47.244" v="574" actId="2711"/>
          <ac:spMkLst>
            <pc:docMk/>
            <pc:sldMk cId="2801041728" sldId="529"/>
            <ac:spMk id="5" creationId="{00D69453-8854-CA77-323C-E0FCADCEA1B5}"/>
          </ac:spMkLst>
        </pc:spChg>
      </pc:sldChg>
      <pc:sldChg chg="modSp mod">
        <pc:chgData name="Premkumar Baskar" userId="ebc22c3c-6afc-433e-89b6-7d8c354f4e66" providerId="ADAL" clId="{7EC8AB84-56D4-4BC0-A37C-2B54E8AC0F2A}" dt="2024-10-16T07:59:12.007" v="610" actId="1076"/>
        <pc:sldMkLst>
          <pc:docMk/>
          <pc:sldMk cId="1949644775" sldId="530"/>
        </pc:sldMkLst>
        <pc:spChg chg="mod">
          <ac:chgData name="Premkumar Baskar" userId="ebc22c3c-6afc-433e-89b6-7d8c354f4e66" providerId="ADAL" clId="{7EC8AB84-56D4-4BC0-A37C-2B54E8AC0F2A}" dt="2024-10-16T07:56:43.125" v="601" actId="27636"/>
          <ac:spMkLst>
            <pc:docMk/>
            <pc:sldMk cId="1949644775" sldId="530"/>
            <ac:spMk id="3" creationId="{828C2207-F3EE-E14B-CA3F-58B71F40351F}"/>
          </ac:spMkLst>
        </pc:spChg>
        <pc:spChg chg="mod">
          <ac:chgData name="Premkumar Baskar" userId="ebc22c3c-6afc-433e-89b6-7d8c354f4e66" providerId="ADAL" clId="{7EC8AB84-56D4-4BC0-A37C-2B54E8AC0F2A}" dt="2024-10-16T07:59:12.007" v="610" actId="1076"/>
          <ac:spMkLst>
            <pc:docMk/>
            <pc:sldMk cId="1949644775" sldId="530"/>
            <ac:spMk id="4" creationId="{A08B513D-5C86-6E53-DF6F-1B613DF867D8}"/>
          </ac:spMkLst>
        </pc:spChg>
      </pc:sldChg>
      <pc:sldChg chg="modSp mod">
        <pc:chgData name="Premkumar Baskar" userId="ebc22c3c-6afc-433e-89b6-7d8c354f4e66" providerId="ADAL" clId="{7EC8AB84-56D4-4BC0-A37C-2B54E8AC0F2A}" dt="2024-10-16T09:07:59.663" v="659" actId="2711"/>
        <pc:sldMkLst>
          <pc:docMk/>
          <pc:sldMk cId="571460835" sldId="531"/>
        </pc:sldMkLst>
        <pc:spChg chg="mod">
          <ac:chgData name="Premkumar Baskar" userId="ebc22c3c-6afc-433e-89b6-7d8c354f4e66" providerId="ADAL" clId="{7EC8AB84-56D4-4BC0-A37C-2B54E8AC0F2A}" dt="2024-10-16T09:07:59.663" v="659" actId="2711"/>
          <ac:spMkLst>
            <pc:docMk/>
            <pc:sldMk cId="571460835" sldId="531"/>
            <ac:spMk id="3" creationId="{86D05113-74C0-95EB-A8B2-4F8DA6342B6D}"/>
          </ac:spMkLst>
        </pc:spChg>
        <pc:picChg chg="mod">
          <ac:chgData name="Premkumar Baskar" userId="ebc22c3c-6afc-433e-89b6-7d8c354f4e66" providerId="ADAL" clId="{7EC8AB84-56D4-4BC0-A37C-2B54E8AC0F2A}" dt="2024-10-16T08:04:47.559" v="619" actId="1582"/>
          <ac:picMkLst>
            <pc:docMk/>
            <pc:sldMk cId="571460835" sldId="531"/>
            <ac:picMk id="4" creationId="{A3DAE9C5-A988-02B1-EA1E-0AFC575CF9CF}"/>
          </ac:picMkLst>
        </pc:picChg>
      </pc:sldChg>
      <pc:sldChg chg="modSp mod">
        <pc:chgData name="Premkumar Baskar" userId="ebc22c3c-6afc-433e-89b6-7d8c354f4e66" providerId="ADAL" clId="{7EC8AB84-56D4-4BC0-A37C-2B54E8AC0F2A}" dt="2024-10-16T09:06:42.189" v="652" actId="2711"/>
        <pc:sldMkLst>
          <pc:docMk/>
          <pc:sldMk cId="2079407503" sldId="532"/>
        </pc:sldMkLst>
        <pc:spChg chg="mod">
          <ac:chgData name="Premkumar Baskar" userId="ebc22c3c-6afc-433e-89b6-7d8c354f4e66" providerId="ADAL" clId="{7EC8AB84-56D4-4BC0-A37C-2B54E8AC0F2A}" dt="2024-10-16T09:06:42.189" v="652" actId="2711"/>
          <ac:spMkLst>
            <pc:docMk/>
            <pc:sldMk cId="2079407503" sldId="532"/>
            <ac:spMk id="3" creationId="{FB964D4D-4F83-CBB0-8C77-3C04F187E3E9}"/>
          </ac:spMkLst>
        </pc:spChg>
      </pc:sldChg>
      <pc:sldChg chg="modSp mod">
        <pc:chgData name="Premkumar Baskar" userId="ebc22c3c-6afc-433e-89b6-7d8c354f4e66" providerId="ADAL" clId="{7EC8AB84-56D4-4BC0-A37C-2B54E8AC0F2A}" dt="2024-10-16T09:07:26.804" v="657" actId="255"/>
        <pc:sldMkLst>
          <pc:docMk/>
          <pc:sldMk cId="3303292056" sldId="533"/>
        </pc:sldMkLst>
        <pc:spChg chg="mod">
          <ac:chgData name="Premkumar Baskar" userId="ebc22c3c-6afc-433e-89b6-7d8c354f4e66" providerId="ADAL" clId="{7EC8AB84-56D4-4BC0-A37C-2B54E8AC0F2A}" dt="2024-10-16T09:07:26.804" v="657" actId="255"/>
          <ac:spMkLst>
            <pc:docMk/>
            <pc:sldMk cId="3303292056" sldId="533"/>
            <ac:spMk id="3" creationId="{09A8EC02-D11B-D052-1961-299A2F2C7275}"/>
          </ac:spMkLst>
        </pc:spChg>
      </pc:sldChg>
      <pc:sldChg chg="modSp mod">
        <pc:chgData name="Premkumar Baskar" userId="ebc22c3c-6afc-433e-89b6-7d8c354f4e66" providerId="ADAL" clId="{7EC8AB84-56D4-4BC0-A37C-2B54E8AC0F2A}" dt="2024-10-16T09:11:52.631" v="664" actId="2711"/>
        <pc:sldMkLst>
          <pc:docMk/>
          <pc:sldMk cId="793104839" sldId="534"/>
        </pc:sldMkLst>
        <pc:spChg chg="mod">
          <ac:chgData name="Premkumar Baskar" userId="ebc22c3c-6afc-433e-89b6-7d8c354f4e66" providerId="ADAL" clId="{7EC8AB84-56D4-4BC0-A37C-2B54E8AC0F2A}" dt="2024-10-16T09:10:44.291" v="662" actId="14100"/>
          <ac:spMkLst>
            <pc:docMk/>
            <pc:sldMk cId="793104839" sldId="534"/>
            <ac:spMk id="3" creationId="{EB756F4D-97AA-2206-CDEE-09D8DEBCC02F}"/>
          </ac:spMkLst>
        </pc:spChg>
        <pc:spChg chg="mod">
          <ac:chgData name="Premkumar Baskar" userId="ebc22c3c-6afc-433e-89b6-7d8c354f4e66" providerId="ADAL" clId="{7EC8AB84-56D4-4BC0-A37C-2B54E8AC0F2A}" dt="2024-10-16T09:11:52.631" v="664" actId="2711"/>
          <ac:spMkLst>
            <pc:docMk/>
            <pc:sldMk cId="793104839" sldId="534"/>
            <ac:spMk id="4" creationId="{2CFC0FC9-3162-0FE6-C1A9-A908E7E143E1}"/>
          </ac:spMkLst>
        </pc:spChg>
      </pc:sldChg>
      <pc:sldChg chg="modSp mod">
        <pc:chgData name="Premkumar Baskar" userId="ebc22c3c-6afc-433e-89b6-7d8c354f4e66" providerId="ADAL" clId="{7EC8AB84-56D4-4BC0-A37C-2B54E8AC0F2A}" dt="2024-10-16T09:14:05.823" v="668" actId="120"/>
        <pc:sldMkLst>
          <pc:docMk/>
          <pc:sldMk cId="3139434890" sldId="535"/>
        </pc:sldMkLst>
        <pc:spChg chg="mod">
          <ac:chgData name="Premkumar Baskar" userId="ebc22c3c-6afc-433e-89b6-7d8c354f4e66" providerId="ADAL" clId="{7EC8AB84-56D4-4BC0-A37C-2B54E8AC0F2A}" dt="2024-10-16T09:14:05.823" v="668" actId="120"/>
          <ac:spMkLst>
            <pc:docMk/>
            <pc:sldMk cId="3139434890" sldId="535"/>
            <ac:spMk id="3" creationId="{5279C940-2C80-32C2-0BF0-4023B45C861C}"/>
          </ac:spMkLst>
        </pc:spChg>
        <pc:spChg chg="mod">
          <ac:chgData name="Premkumar Baskar" userId="ebc22c3c-6afc-433e-89b6-7d8c354f4e66" providerId="ADAL" clId="{7EC8AB84-56D4-4BC0-A37C-2B54E8AC0F2A}" dt="2024-10-16T09:12:46.301" v="666" actId="27636"/>
          <ac:spMkLst>
            <pc:docMk/>
            <pc:sldMk cId="3139434890" sldId="535"/>
            <ac:spMk id="4" creationId="{D364C5EE-ED9D-D08E-023C-866B809EC22D}"/>
          </ac:spMkLst>
        </pc:spChg>
      </pc:sldChg>
      <pc:sldChg chg="modSp mod">
        <pc:chgData name="Premkumar Baskar" userId="ebc22c3c-6afc-433e-89b6-7d8c354f4e66" providerId="ADAL" clId="{7EC8AB84-56D4-4BC0-A37C-2B54E8AC0F2A}" dt="2024-10-16T09:15:13.224" v="670" actId="2711"/>
        <pc:sldMkLst>
          <pc:docMk/>
          <pc:sldMk cId="1181574537" sldId="536"/>
        </pc:sldMkLst>
        <pc:spChg chg="mod">
          <ac:chgData name="Premkumar Baskar" userId="ebc22c3c-6afc-433e-89b6-7d8c354f4e66" providerId="ADAL" clId="{7EC8AB84-56D4-4BC0-A37C-2B54E8AC0F2A}" dt="2024-10-16T09:15:13.224" v="670" actId="2711"/>
          <ac:spMkLst>
            <pc:docMk/>
            <pc:sldMk cId="1181574537" sldId="536"/>
            <ac:spMk id="3" creationId="{A7436664-4F5F-87E4-A5B7-D66A986BF196}"/>
          </ac:spMkLst>
        </pc:spChg>
        <pc:spChg chg="mod">
          <ac:chgData name="Premkumar Baskar" userId="ebc22c3c-6afc-433e-89b6-7d8c354f4e66" providerId="ADAL" clId="{7EC8AB84-56D4-4BC0-A37C-2B54E8AC0F2A}" dt="2024-10-16T09:14:39.896" v="669" actId="108"/>
          <ac:spMkLst>
            <pc:docMk/>
            <pc:sldMk cId="1181574537" sldId="536"/>
            <ac:spMk id="4" creationId="{4F427497-C129-63D8-9432-3E827505F247}"/>
          </ac:spMkLst>
        </pc:spChg>
      </pc:sldChg>
      <pc:sldChg chg="modSp mod">
        <pc:chgData name="Premkumar Baskar" userId="ebc22c3c-6afc-433e-89b6-7d8c354f4e66" providerId="ADAL" clId="{7EC8AB84-56D4-4BC0-A37C-2B54E8AC0F2A}" dt="2024-10-16T09:17:24.141" v="675" actId="120"/>
        <pc:sldMkLst>
          <pc:docMk/>
          <pc:sldMk cId="526414875" sldId="537"/>
        </pc:sldMkLst>
        <pc:spChg chg="mod">
          <ac:chgData name="Premkumar Baskar" userId="ebc22c3c-6afc-433e-89b6-7d8c354f4e66" providerId="ADAL" clId="{7EC8AB84-56D4-4BC0-A37C-2B54E8AC0F2A}" dt="2024-10-16T09:17:24.141" v="675" actId="120"/>
          <ac:spMkLst>
            <pc:docMk/>
            <pc:sldMk cId="526414875" sldId="537"/>
            <ac:spMk id="3" creationId="{CD306DEB-4A15-98F0-93C2-2CE0CCF0C43F}"/>
          </ac:spMkLst>
        </pc:spChg>
        <pc:spChg chg="mod">
          <ac:chgData name="Premkumar Baskar" userId="ebc22c3c-6afc-433e-89b6-7d8c354f4e66" providerId="ADAL" clId="{7EC8AB84-56D4-4BC0-A37C-2B54E8AC0F2A}" dt="2024-10-16T09:16:54.244" v="673" actId="108"/>
          <ac:spMkLst>
            <pc:docMk/>
            <pc:sldMk cId="526414875" sldId="537"/>
            <ac:spMk id="4" creationId="{A6975935-495E-6AF0-7D32-6481B5FA7E93}"/>
          </ac:spMkLst>
        </pc:spChg>
        <pc:picChg chg="mod">
          <ac:chgData name="Premkumar Baskar" userId="ebc22c3c-6afc-433e-89b6-7d8c354f4e66" providerId="ADAL" clId="{7EC8AB84-56D4-4BC0-A37C-2B54E8AC0F2A}" dt="2024-10-16T09:16:41.457" v="672" actId="1076"/>
          <ac:picMkLst>
            <pc:docMk/>
            <pc:sldMk cId="526414875" sldId="537"/>
            <ac:picMk id="2" creationId="{B6289555-AD25-ECE6-E2B4-F4779EE66BE7}"/>
          </ac:picMkLst>
        </pc:picChg>
      </pc:sldChg>
      <pc:sldChg chg="modSp mod">
        <pc:chgData name="Premkumar Baskar" userId="ebc22c3c-6afc-433e-89b6-7d8c354f4e66" providerId="ADAL" clId="{7EC8AB84-56D4-4BC0-A37C-2B54E8AC0F2A}" dt="2024-10-16T09:18:15.681" v="677" actId="120"/>
        <pc:sldMkLst>
          <pc:docMk/>
          <pc:sldMk cId="1729789365" sldId="538"/>
        </pc:sldMkLst>
        <pc:spChg chg="mod">
          <ac:chgData name="Premkumar Baskar" userId="ebc22c3c-6afc-433e-89b6-7d8c354f4e66" providerId="ADAL" clId="{7EC8AB84-56D4-4BC0-A37C-2B54E8AC0F2A}" dt="2024-10-15T07:17:48.221" v="23" actId="108"/>
          <ac:spMkLst>
            <pc:docMk/>
            <pc:sldMk cId="1729789365" sldId="538"/>
            <ac:spMk id="3" creationId="{A10F509F-6009-E6D2-F2ED-25D3419E9BED}"/>
          </ac:spMkLst>
        </pc:spChg>
        <pc:spChg chg="mod">
          <ac:chgData name="Premkumar Baskar" userId="ebc22c3c-6afc-433e-89b6-7d8c354f4e66" providerId="ADAL" clId="{7EC8AB84-56D4-4BC0-A37C-2B54E8AC0F2A}" dt="2024-10-16T09:18:15.681" v="677" actId="120"/>
          <ac:spMkLst>
            <pc:docMk/>
            <pc:sldMk cId="1729789365" sldId="538"/>
            <ac:spMk id="4" creationId="{D87F94D9-C38B-AA3E-FDB9-3268FDEFF8A4}"/>
          </ac:spMkLst>
        </pc:spChg>
      </pc:sldChg>
      <pc:sldChg chg="modSp mod">
        <pc:chgData name="Premkumar Baskar" userId="ebc22c3c-6afc-433e-89b6-7d8c354f4e66" providerId="ADAL" clId="{7EC8AB84-56D4-4BC0-A37C-2B54E8AC0F2A}" dt="2024-10-16T09:18:52.670" v="678" actId="2711"/>
        <pc:sldMkLst>
          <pc:docMk/>
          <pc:sldMk cId="1411783990" sldId="539"/>
        </pc:sldMkLst>
        <pc:spChg chg="mod">
          <ac:chgData name="Premkumar Baskar" userId="ebc22c3c-6afc-433e-89b6-7d8c354f4e66" providerId="ADAL" clId="{7EC8AB84-56D4-4BC0-A37C-2B54E8AC0F2A}" dt="2024-10-16T09:18:52.670" v="678" actId="2711"/>
          <ac:spMkLst>
            <pc:docMk/>
            <pc:sldMk cId="1411783990" sldId="539"/>
            <ac:spMk id="3" creationId="{18981803-A58C-E742-6841-90D3C1915EB9}"/>
          </ac:spMkLst>
        </pc:spChg>
      </pc:sldChg>
      <pc:sldChg chg="modSp mod">
        <pc:chgData name="Premkumar Baskar" userId="ebc22c3c-6afc-433e-89b6-7d8c354f4e66" providerId="ADAL" clId="{7EC8AB84-56D4-4BC0-A37C-2B54E8AC0F2A}" dt="2024-10-16T09:19:27.042" v="679" actId="2711"/>
        <pc:sldMkLst>
          <pc:docMk/>
          <pc:sldMk cId="482222712" sldId="540"/>
        </pc:sldMkLst>
        <pc:spChg chg="mod">
          <ac:chgData name="Premkumar Baskar" userId="ebc22c3c-6afc-433e-89b6-7d8c354f4e66" providerId="ADAL" clId="{7EC8AB84-56D4-4BC0-A37C-2B54E8AC0F2A}" dt="2024-10-16T09:19:27.042" v="679" actId="2711"/>
          <ac:spMkLst>
            <pc:docMk/>
            <pc:sldMk cId="482222712" sldId="540"/>
            <ac:spMk id="3" creationId="{24A96D84-E5A7-C23D-989F-17836858CC59}"/>
          </ac:spMkLst>
        </pc:spChg>
      </pc:sldChg>
      <pc:sldChg chg="modSp mod">
        <pc:chgData name="Premkumar Baskar" userId="ebc22c3c-6afc-433e-89b6-7d8c354f4e66" providerId="ADAL" clId="{7EC8AB84-56D4-4BC0-A37C-2B54E8AC0F2A}" dt="2024-10-16T09:20:13.051" v="681" actId="120"/>
        <pc:sldMkLst>
          <pc:docMk/>
          <pc:sldMk cId="461094096" sldId="541"/>
        </pc:sldMkLst>
        <pc:spChg chg="mod">
          <ac:chgData name="Premkumar Baskar" userId="ebc22c3c-6afc-433e-89b6-7d8c354f4e66" providerId="ADAL" clId="{7EC8AB84-56D4-4BC0-A37C-2B54E8AC0F2A}" dt="2024-10-16T09:20:13.051" v="681" actId="120"/>
          <ac:spMkLst>
            <pc:docMk/>
            <pc:sldMk cId="461094096" sldId="541"/>
            <ac:spMk id="3" creationId="{6B781EE1-F8A3-9EBC-546F-752C545E223D}"/>
          </ac:spMkLst>
        </pc:spChg>
      </pc:sldChg>
      <pc:sldChg chg="modSp mod">
        <pc:chgData name="Premkumar Baskar" userId="ebc22c3c-6afc-433e-89b6-7d8c354f4e66" providerId="ADAL" clId="{7EC8AB84-56D4-4BC0-A37C-2B54E8AC0F2A}" dt="2024-10-16T09:25:29.228" v="693" actId="120"/>
        <pc:sldMkLst>
          <pc:docMk/>
          <pc:sldMk cId="1261742882" sldId="543"/>
        </pc:sldMkLst>
        <pc:spChg chg="mod">
          <ac:chgData name="Premkumar Baskar" userId="ebc22c3c-6afc-433e-89b6-7d8c354f4e66" providerId="ADAL" clId="{7EC8AB84-56D4-4BC0-A37C-2B54E8AC0F2A}" dt="2024-10-16T09:24:20.381" v="692" actId="108"/>
          <ac:spMkLst>
            <pc:docMk/>
            <pc:sldMk cId="1261742882" sldId="543"/>
            <ac:spMk id="3" creationId="{7BE088D2-A9EE-9B31-6AC5-30073FA4802A}"/>
          </ac:spMkLst>
        </pc:spChg>
        <pc:spChg chg="mod">
          <ac:chgData name="Premkumar Baskar" userId="ebc22c3c-6afc-433e-89b6-7d8c354f4e66" providerId="ADAL" clId="{7EC8AB84-56D4-4BC0-A37C-2B54E8AC0F2A}" dt="2024-10-16T09:25:29.228" v="693" actId="120"/>
          <ac:spMkLst>
            <pc:docMk/>
            <pc:sldMk cId="1261742882" sldId="543"/>
            <ac:spMk id="4" creationId="{AEBEA705-3711-CC24-22C0-CEA514BFA9D2}"/>
          </ac:spMkLst>
        </pc:spChg>
      </pc:sldChg>
      <pc:sldChg chg="modSp mod">
        <pc:chgData name="Premkumar Baskar" userId="ebc22c3c-6afc-433e-89b6-7d8c354f4e66" providerId="ADAL" clId="{7EC8AB84-56D4-4BC0-A37C-2B54E8AC0F2A}" dt="2024-10-16T09:23:44.502" v="691" actId="108"/>
        <pc:sldMkLst>
          <pc:docMk/>
          <pc:sldMk cId="358631643" sldId="544"/>
        </pc:sldMkLst>
        <pc:spChg chg="mod">
          <ac:chgData name="Premkumar Baskar" userId="ebc22c3c-6afc-433e-89b6-7d8c354f4e66" providerId="ADAL" clId="{7EC8AB84-56D4-4BC0-A37C-2B54E8AC0F2A}" dt="2024-10-16T09:21:43.218" v="683" actId="120"/>
          <ac:spMkLst>
            <pc:docMk/>
            <pc:sldMk cId="358631643" sldId="544"/>
            <ac:spMk id="3" creationId="{3A398867-6434-A21D-8176-E7C4B6D55AAD}"/>
          </ac:spMkLst>
        </pc:spChg>
        <pc:spChg chg="mod">
          <ac:chgData name="Premkumar Baskar" userId="ebc22c3c-6afc-433e-89b6-7d8c354f4e66" providerId="ADAL" clId="{7EC8AB84-56D4-4BC0-A37C-2B54E8AC0F2A}" dt="2024-10-16T09:23:44.502" v="691" actId="108"/>
          <ac:spMkLst>
            <pc:docMk/>
            <pc:sldMk cId="358631643" sldId="544"/>
            <ac:spMk id="4" creationId="{D0AB94C8-F00B-87EB-BE11-8E41B7ABF353}"/>
          </ac:spMkLst>
        </pc:spChg>
        <pc:picChg chg="mod">
          <ac:chgData name="Premkumar Baskar" userId="ebc22c3c-6afc-433e-89b6-7d8c354f4e66" providerId="ADAL" clId="{7EC8AB84-56D4-4BC0-A37C-2B54E8AC0F2A}" dt="2024-10-16T09:23:31.735" v="690" actId="1076"/>
          <ac:picMkLst>
            <pc:docMk/>
            <pc:sldMk cId="358631643" sldId="544"/>
            <ac:picMk id="2" creationId="{B6289555-AD25-ECE6-E2B4-F4779EE66BE7}"/>
          </ac:picMkLst>
        </pc:picChg>
      </pc:sldChg>
      <pc:sldChg chg="modSp mod">
        <pc:chgData name="Premkumar Baskar" userId="ebc22c3c-6afc-433e-89b6-7d8c354f4e66" providerId="ADAL" clId="{7EC8AB84-56D4-4BC0-A37C-2B54E8AC0F2A}" dt="2024-10-16T09:22:12.865" v="685" actId="120"/>
        <pc:sldMkLst>
          <pc:docMk/>
          <pc:sldMk cId="85997760" sldId="545"/>
        </pc:sldMkLst>
        <pc:spChg chg="mod">
          <ac:chgData name="Premkumar Baskar" userId="ebc22c3c-6afc-433e-89b6-7d8c354f4e66" providerId="ADAL" clId="{7EC8AB84-56D4-4BC0-A37C-2B54E8AC0F2A}" dt="2024-10-16T09:22:12.865" v="685" actId="120"/>
          <ac:spMkLst>
            <pc:docMk/>
            <pc:sldMk cId="85997760" sldId="545"/>
            <ac:spMk id="3" creationId="{EBE49CD7-95D1-9038-D320-318AEB07BA66}"/>
          </ac:spMkLst>
        </pc:spChg>
      </pc:sldChg>
      <pc:sldChg chg="modSp mod">
        <pc:chgData name="Premkumar Baskar" userId="ebc22c3c-6afc-433e-89b6-7d8c354f4e66" providerId="ADAL" clId="{7EC8AB84-56D4-4BC0-A37C-2B54E8AC0F2A}" dt="2024-10-16T09:22:37.522" v="687" actId="120"/>
        <pc:sldMkLst>
          <pc:docMk/>
          <pc:sldMk cId="2756567212" sldId="546"/>
        </pc:sldMkLst>
        <pc:spChg chg="mod">
          <ac:chgData name="Premkumar Baskar" userId="ebc22c3c-6afc-433e-89b6-7d8c354f4e66" providerId="ADAL" clId="{7EC8AB84-56D4-4BC0-A37C-2B54E8AC0F2A}" dt="2024-10-16T09:22:37.522" v="687" actId="120"/>
          <ac:spMkLst>
            <pc:docMk/>
            <pc:sldMk cId="2756567212" sldId="546"/>
            <ac:spMk id="3" creationId="{DE22CFF4-15CC-DEAB-0D0D-18FB42592437}"/>
          </ac:spMkLst>
        </pc:spChg>
      </pc:sldChg>
      <pc:sldChg chg="modSp mod">
        <pc:chgData name="Premkumar Baskar" userId="ebc22c3c-6afc-433e-89b6-7d8c354f4e66" providerId="ADAL" clId="{7EC8AB84-56D4-4BC0-A37C-2B54E8AC0F2A}" dt="2024-10-16T09:27:19.784" v="698" actId="108"/>
        <pc:sldMkLst>
          <pc:docMk/>
          <pc:sldMk cId="4035530232" sldId="547"/>
        </pc:sldMkLst>
        <pc:spChg chg="mod">
          <ac:chgData name="Premkumar Baskar" userId="ebc22c3c-6afc-433e-89b6-7d8c354f4e66" providerId="ADAL" clId="{7EC8AB84-56D4-4BC0-A37C-2B54E8AC0F2A}" dt="2024-10-16T09:27:19.784" v="698" actId="108"/>
          <ac:spMkLst>
            <pc:docMk/>
            <pc:sldMk cId="4035530232" sldId="547"/>
            <ac:spMk id="3" creationId="{BA5B6CDB-C7DA-9B8C-93CE-72D10F678B96}"/>
          </ac:spMkLst>
        </pc:spChg>
        <pc:spChg chg="mod">
          <ac:chgData name="Premkumar Baskar" userId="ebc22c3c-6afc-433e-89b6-7d8c354f4e66" providerId="ADAL" clId="{7EC8AB84-56D4-4BC0-A37C-2B54E8AC0F2A}" dt="2024-10-16T09:26:50.321" v="695" actId="120"/>
          <ac:spMkLst>
            <pc:docMk/>
            <pc:sldMk cId="4035530232" sldId="547"/>
            <ac:spMk id="4" creationId="{68D581F6-446D-94FE-6305-2634CDA55283}"/>
          </ac:spMkLst>
        </pc:spChg>
        <pc:picChg chg="mod">
          <ac:chgData name="Premkumar Baskar" userId="ebc22c3c-6afc-433e-89b6-7d8c354f4e66" providerId="ADAL" clId="{7EC8AB84-56D4-4BC0-A37C-2B54E8AC0F2A}" dt="2024-10-16T09:27:05.559" v="697" actId="1076"/>
          <ac:picMkLst>
            <pc:docMk/>
            <pc:sldMk cId="4035530232" sldId="547"/>
            <ac:picMk id="2" creationId="{B6289555-AD25-ECE6-E2B4-F4779EE66BE7}"/>
          </ac:picMkLst>
        </pc:picChg>
      </pc:sldChg>
      <pc:sldChg chg="modSp mod">
        <pc:chgData name="Premkumar Baskar" userId="ebc22c3c-6afc-433e-89b6-7d8c354f4e66" providerId="ADAL" clId="{7EC8AB84-56D4-4BC0-A37C-2B54E8AC0F2A}" dt="2024-10-16T09:28:04.184" v="700" actId="2711"/>
        <pc:sldMkLst>
          <pc:docMk/>
          <pc:sldMk cId="2946369199" sldId="549"/>
        </pc:sldMkLst>
        <pc:spChg chg="mod">
          <ac:chgData name="Premkumar Baskar" userId="ebc22c3c-6afc-433e-89b6-7d8c354f4e66" providerId="ADAL" clId="{7EC8AB84-56D4-4BC0-A37C-2B54E8AC0F2A}" dt="2024-10-16T09:27:52.876" v="699" actId="108"/>
          <ac:spMkLst>
            <pc:docMk/>
            <pc:sldMk cId="2946369199" sldId="549"/>
            <ac:spMk id="3" creationId="{88EF33CD-226F-F588-2479-2C48527F7B16}"/>
          </ac:spMkLst>
        </pc:spChg>
        <pc:spChg chg="mod">
          <ac:chgData name="Premkumar Baskar" userId="ebc22c3c-6afc-433e-89b6-7d8c354f4e66" providerId="ADAL" clId="{7EC8AB84-56D4-4BC0-A37C-2B54E8AC0F2A}" dt="2024-10-16T09:28:04.184" v="700" actId="2711"/>
          <ac:spMkLst>
            <pc:docMk/>
            <pc:sldMk cId="2946369199" sldId="549"/>
            <ac:spMk id="4" creationId="{C857A634-2128-075A-4A6F-7C7ED35B42E7}"/>
          </ac:spMkLst>
        </pc:spChg>
      </pc:sldChg>
      <pc:sldChg chg="modSp mod">
        <pc:chgData name="Premkumar Baskar" userId="ebc22c3c-6afc-433e-89b6-7d8c354f4e66" providerId="ADAL" clId="{7EC8AB84-56D4-4BC0-A37C-2B54E8AC0F2A}" dt="2024-10-16T09:34:07.578" v="718" actId="2711"/>
        <pc:sldMkLst>
          <pc:docMk/>
          <pc:sldMk cId="2189753277" sldId="550"/>
        </pc:sldMkLst>
        <pc:spChg chg="mod">
          <ac:chgData name="Premkumar Baskar" userId="ebc22c3c-6afc-433e-89b6-7d8c354f4e66" providerId="ADAL" clId="{7EC8AB84-56D4-4BC0-A37C-2B54E8AC0F2A}" dt="2024-10-16T09:29:28.347" v="704" actId="27636"/>
          <ac:spMkLst>
            <pc:docMk/>
            <pc:sldMk cId="2189753277" sldId="550"/>
            <ac:spMk id="3" creationId="{249DA7A2-E462-8C1D-01E3-9BF02377B491}"/>
          </ac:spMkLst>
        </pc:spChg>
        <pc:spChg chg="mod">
          <ac:chgData name="Premkumar Baskar" userId="ebc22c3c-6afc-433e-89b6-7d8c354f4e66" providerId="ADAL" clId="{7EC8AB84-56D4-4BC0-A37C-2B54E8AC0F2A}" dt="2024-10-16T09:34:07.578" v="718" actId="2711"/>
          <ac:spMkLst>
            <pc:docMk/>
            <pc:sldMk cId="2189753277" sldId="550"/>
            <ac:spMk id="4" creationId="{3D1D1E29-0926-3B0F-C66A-E29E762A5A19}"/>
          </ac:spMkLst>
        </pc:spChg>
        <pc:picChg chg="mod">
          <ac:chgData name="Premkumar Baskar" userId="ebc22c3c-6afc-433e-89b6-7d8c354f4e66" providerId="ADAL" clId="{7EC8AB84-56D4-4BC0-A37C-2B54E8AC0F2A}" dt="2024-10-16T09:29:17.710" v="702" actId="1076"/>
          <ac:picMkLst>
            <pc:docMk/>
            <pc:sldMk cId="2189753277" sldId="550"/>
            <ac:picMk id="2" creationId="{B6289555-AD25-ECE6-E2B4-F4779EE66BE7}"/>
          </ac:picMkLst>
        </pc:picChg>
      </pc:sldChg>
      <pc:sldChg chg="modSp mod">
        <pc:chgData name="Premkumar Baskar" userId="ebc22c3c-6afc-433e-89b6-7d8c354f4e66" providerId="ADAL" clId="{7EC8AB84-56D4-4BC0-A37C-2B54E8AC0F2A}" dt="2024-10-16T11:25:40.028" v="722" actId="2711"/>
        <pc:sldMkLst>
          <pc:docMk/>
          <pc:sldMk cId="3988077087" sldId="552"/>
        </pc:sldMkLst>
        <pc:spChg chg="mod">
          <ac:chgData name="Premkumar Baskar" userId="ebc22c3c-6afc-433e-89b6-7d8c354f4e66" providerId="ADAL" clId="{7EC8AB84-56D4-4BC0-A37C-2B54E8AC0F2A}" dt="2024-10-16T11:25:40.028" v="722" actId="2711"/>
          <ac:spMkLst>
            <pc:docMk/>
            <pc:sldMk cId="3988077087" sldId="552"/>
            <ac:spMk id="3" creationId="{A3D70F9A-B64A-7D23-DE17-92556A01BA20}"/>
          </ac:spMkLst>
        </pc:spChg>
      </pc:sldChg>
      <pc:sldChg chg="modSp mod">
        <pc:chgData name="Premkumar Baskar" userId="ebc22c3c-6afc-433e-89b6-7d8c354f4e66" providerId="ADAL" clId="{7EC8AB84-56D4-4BC0-A37C-2B54E8AC0F2A}" dt="2024-10-16T11:27:39.506" v="724" actId="120"/>
        <pc:sldMkLst>
          <pc:docMk/>
          <pc:sldMk cId="2687404528" sldId="553"/>
        </pc:sldMkLst>
        <pc:spChg chg="mod">
          <ac:chgData name="Premkumar Baskar" userId="ebc22c3c-6afc-433e-89b6-7d8c354f4e66" providerId="ADAL" clId="{7EC8AB84-56D4-4BC0-A37C-2B54E8AC0F2A}" dt="2024-10-16T11:27:39.506" v="724" actId="120"/>
          <ac:spMkLst>
            <pc:docMk/>
            <pc:sldMk cId="2687404528" sldId="553"/>
            <ac:spMk id="3" creationId="{C1B4335F-F095-0745-43CC-AD66FC97E256}"/>
          </ac:spMkLst>
        </pc:spChg>
      </pc:sldChg>
      <pc:sldChg chg="modSp mod">
        <pc:chgData name="Premkumar Baskar" userId="ebc22c3c-6afc-433e-89b6-7d8c354f4e66" providerId="ADAL" clId="{7EC8AB84-56D4-4BC0-A37C-2B54E8AC0F2A}" dt="2024-10-16T11:32:18.431" v="734" actId="14100"/>
        <pc:sldMkLst>
          <pc:docMk/>
          <pc:sldMk cId="2553418809" sldId="554"/>
        </pc:sldMkLst>
        <pc:spChg chg="mod">
          <ac:chgData name="Premkumar Baskar" userId="ebc22c3c-6afc-433e-89b6-7d8c354f4e66" providerId="ADAL" clId="{7EC8AB84-56D4-4BC0-A37C-2B54E8AC0F2A}" dt="2024-10-16T11:30:06.670" v="728" actId="20577"/>
          <ac:spMkLst>
            <pc:docMk/>
            <pc:sldMk cId="2553418809" sldId="554"/>
            <ac:spMk id="3" creationId="{BE454F3E-9797-099E-10AC-48C82C52EC44}"/>
          </ac:spMkLst>
        </pc:spChg>
        <pc:spChg chg="mod">
          <ac:chgData name="Premkumar Baskar" userId="ebc22c3c-6afc-433e-89b6-7d8c354f4e66" providerId="ADAL" clId="{7EC8AB84-56D4-4BC0-A37C-2B54E8AC0F2A}" dt="2024-10-16T11:30:26.382" v="730" actId="120"/>
          <ac:spMkLst>
            <pc:docMk/>
            <pc:sldMk cId="2553418809" sldId="554"/>
            <ac:spMk id="4" creationId="{D504C26D-7228-C27D-C42C-337145DE5701}"/>
          </ac:spMkLst>
        </pc:spChg>
        <pc:picChg chg="mod">
          <ac:chgData name="Premkumar Baskar" userId="ebc22c3c-6afc-433e-89b6-7d8c354f4e66" providerId="ADAL" clId="{7EC8AB84-56D4-4BC0-A37C-2B54E8AC0F2A}" dt="2024-10-16T11:29:38.808" v="726" actId="1076"/>
          <ac:picMkLst>
            <pc:docMk/>
            <pc:sldMk cId="2553418809" sldId="554"/>
            <ac:picMk id="2" creationId="{B6289555-AD25-ECE6-E2B4-F4779EE66BE7}"/>
          </ac:picMkLst>
        </pc:picChg>
        <pc:picChg chg="mod">
          <ac:chgData name="Premkumar Baskar" userId="ebc22c3c-6afc-433e-89b6-7d8c354f4e66" providerId="ADAL" clId="{7EC8AB84-56D4-4BC0-A37C-2B54E8AC0F2A}" dt="2024-10-16T11:32:18.431" v="734" actId="14100"/>
          <ac:picMkLst>
            <pc:docMk/>
            <pc:sldMk cId="2553418809" sldId="554"/>
            <ac:picMk id="7" creationId="{2BA9AADD-53DE-225B-48B8-B902BA60930E}"/>
          </ac:picMkLst>
        </pc:picChg>
      </pc:sldChg>
      <pc:sldChg chg="modSp mod">
        <pc:chgData name="Premkumar Baskar" userId="ebc22c3c-6afc-433e-89b6-7d8c354f4e66" providerId="ADAL" clId="{7EC8AB84-56D4-4BC0-A37C-2B54E8AC0F2A}" dt="2024-10-16T11:36:10.729" v="740" actId="120"/>
        <pc:sldMkLst>
          <pc:docMk/>
          <pc:sldMk cId="1811142483" sldId="555"/>
        </pc:sldMkLst>
        <pc:spChg chg="mod">
          <ac:chgData name="Premkumar Baskar" userId="ebc22c3c-6afc-433e-89b6-7d8c354f4e66" providerId="ADAL" clId="{7EC8AB84-56D4-4BC0-A37C-2B54E8AC0F2A}" dt="2024-10-16T11:36:10.729" v="740" actId="120"/>
          <ac:spMkLst>
            <pc:docMk/>
            <pc:sldMk cId="1811142483" sldId="555"/>
            <ac:spMk id="3" creationId="{3FC2AC18-A1CB-02D6-1AC6-A582321266EB}"/>
          </ac:spMkLst>
        </pc:spChg>
      </pc:sldChg>
      <pc:sldChg chg="modSp mod">
        <pc:chgData name="Premkumar Baskar" userId="ebc22c3c-6afc-433e-89b6-7d8c354f4e66" providerId="ADAL" clId="{7EC8AB84-56D4-4BC0-A37C-2B54E8AC0F2A}" dt="2024-10-16T11:39:10.818" v="743" actId="120"/>
        <pc:sldMkLst>
          <pc:docMk/>
          <pc:sldMk cId="2426797948" sldId="556"/>
        </pc:sldMkLst>
        <pc:spChg chg="mod">
          <ac:chgData name="Premkumar Baskar" userId="ebc22c3c-6afc-433e-89b6-7d8c354f4e66" providerId="ADAL" clId="{7EC8AB84-56D4-4BC0-A37C-2B54E8AC0F2A}" dt="2024-10-16T11:39:10.818" v="743" actId="120"/>
          <ac:spMkLst>
            <pc:docMk/>
            <pc:sldMk cId="2426797948" sldId="556"/>
            <ac:spMk id="3" creationId="{D74FBFCC-C133-01C3-E868-B957CC0684AE}"/>
          </ac:spMkLst>
        </pc:spChg>
        <pc:spChg chg="mod">
          <ac:chgData name="Premkumar Baskar" userId="ebc22c3c-6afc-433e-89b6-7d8c354f4e66" providerId="ADAL" clId="{7EC8AB84-56D4-4BC0-A37C-2B54E8AC0F2A}" dt="2024-10-16T11:38:45.108" v="741" actId="108"/>
          <ac:spMkLst>
            <pc:docMk/>
            <pc:sldMk cId="2426797948" sldId="556"/>
            <ac:spMk id="4" creationId="{6C3183AB-E1D0-3710-9617-D05572DF0036}"/>
          </ac:spMkLst>
        </pc:spChg>
      </pc:sldChg>
      <pc:sldChg chg="modSp mod">
        <pc:chgData name="Premkumar Baskar" userId="ebc22c3c-6afc-433e-89b6-7d8c354f4e66" providerId="ADAL" clId="{7EC8AB84-56D4-4BC0-A37C-2B54E8AC0F2A}" dt="2024-10-16T11:40:07.909" v="745" actId="120"/>
        <pc:sldMkLst>
          <pc:docMk/>
          <pc:sldMk cId="3192670944" sldId="557"/>
        </pc:sldMkLst>
        <pc:spChg chg="mod">
          <ac:chgData name="Premkumar Baskar" userId="ebc22c3c-6afc-433e-89b6-7d8c354f4e66" providerId="ADAL" clId="{7EC8AB84-56D4-4BC0-A37C-2B54E8AC0F2A}" dt="2024-10-16T11:40:07.909" v="745" actId="120"/>
          <ac:spMkLst>
            <pc:docMk/>
            <pc:sldMk cId="3192670944" sldId="557"/>
            <ac:spMk id="3" creationId="{F8392A52-2799-CA74-02D4-5D9E05DA587D}"/>
          </ac:spMkLst>
        </pc:spChg>
      </pc:sldChg>
      <pc:sldChg chg="modSp mod">
        <pc:chgData name="Premkumar Baskar" userId="ebc22c3c-6afc-433e-89b6-7d8c354f4e66" providerId="ADAL" clId="{7EC8AB84-56D4-4BC0-A37C-2B54E8AC0F2A}" dt="2024-10-16T11:42:22.976" v="750" actId="20577"/>
        <pc:sldMkLst>
          <pc:docMk/>
          <pc:sldMk cId="1011357249" sldId="558"/>
        </pc:sldMkLst>
        <pc:spChg chg="mod">
          <ac:chgData name="Premkumar Baskar" userId="ebc22c3c-6afc-433e-89b6-7d8c354f4e66" providerId="ADAL" clId="{7EC8AB84-56D4-4BC0-A37C-2B54E8AC0F2A}" dt="2024-10-16T11:42:22.976" v="750" actId="20577"/>
          <ac:spMkLst>
            <pc:docMk/>
            <pc:sldMk cId="1011357249" sldId="558"/>
            <ac:spMk id="3" creationId="{7CAD29EE-632C-F6A9-F771-3A072FFC080A}"/>
          </ac:spMkLst>
        </pc:spChg>
        <pc:spChg chg="mod">
          <ac:chgData name="Premkumar Baskar" userId="ebc22c3c-6afc-433e-89b6-7d8c354f4e66" providerId="ADAL" clId="{7EC8AB84-56D4-4BC0-A37C-2B54E8AC0F2A}" dt="2024-10-16T11:41:05.942" v="749" actId="120"/>
          <ac:spMkLst>
            <pc:docMk/>
            <pc:sldMk cId="1011357249" sldId="558"/>
            <ac:spMk id="4" creationId="{7E3BF38C-34FC-281F-E511-7CB94D617C94}"/>
          </ac:spMkLst>
        </pc:spChg>
      </pc:sldChg>
      <pc:sldChg chg="modSp mod">
        <pc:chgData name="Premkumar Baskar" userId="ebc22c3c-6afc-433e-89b6-7d8c354f4e66" providerId="ADAL" clId="{7EC8AB84-56D4-4BC0-A37C-2B54E8AC0F2A}" dt="2024-10-16T11:42:38.708" v="752" actId="120"/>
        <pc:sldMkLst>
          <pc:docMk/>
          <pc:sldMk cId="4035257001" sldId="559"/>
        </pc:sldMkLst>
        <pc:spChg chg="mod">
          <ac:chgData name="Premkumar Baskar" userId="ebc22c3c-6afc-433e-89b6-7d8c354f4e66" providerId="ADAL" clId="{7EC8AB84-56D4-4BC0-A37C-2B54E8AC0F2A}" dt="2024-10-16T11:42:38.708" v="752" actId="120"/>
          <ac:spMkLst>
            <pc:docMk/>
            <pc:sldMk cId="4035257001" sldId="559"/>
            <ac:spMk id="3" creationId="{5FE129BD-26F1-1D3F-9736-DE1A5FBDDD15}"/>
          </ac:spMkLst>
        </pc:spChg>
      </pc:sldChg>
      <pc:sldChg chg="modSp mod">
        <pc:chgData name="Premkumar Baskar" userId="ebc22c3c-6afc-433e-89b6-7d8c354f4e66" providerId="ADAL" clId="{7EC8AB84-56D4-4BC0-A37C-2B54E8AC0F2A}" dt="2024-10-16T11:43:23.148" v="755" actId="108"/>
        <pc:sldMkLst>
          <pc:docMk/>
          <pc:sldMk cId="2369140966" sldId="561"/>
        </pc:sldMkLst>
        <pc:spChg chg="mod">
          <ac:chgData name="Premkumar Baskar" userId="ebc22c3c-6afc-433e-89b6-7d8c354f4e66" providerId="ADAL" clId="{7EC8AB84-56D4-4BC0-A37C-2B54E8AC0F2A}" dt="2024-10-16T11:43:23.148" v="755" actId="108"/>
          <ac:spMkLst>
            <pc:docMk/>
            <pc:sldMk cId="2369140966" sldId="561"/>
            <ac:spMk id="3" creationId="{E43C67C3-E28F-9522-DFF6-DCE7B555AE5C}"/>
          </ac:spMkLst>
        </pc:spChg>
        <pc:spChg chg="mod">
          <ac:chgData name="Premkumar Baskar" userId="ebc22c3c-6afc-433e-89b6-7d8c354f4e66" providerId="ADAL" clId="{7EC8AB84-56D4-4BC0-A37C-2B54E8AC0F2A}" dt="2024-10-16T11:43:02.074" v="754" actId="120"/>
          <ac:spMkLst>
            <pc:docMk/>
            <pc:sldMk cId="2369140966" sldId="561"/>
            <ac:spMk id="4" creationId="{4072C636-8BB1-D52D-FA0C-D39588A539EA}"/>
          </ac:spMkLst>
        </pc:spChg>
      </pc:sldChg>
      <pc:sldChg chg="modSp mod">
        <pc:chgData name="Premkumar Baskar" userId="ebc22c3c-6afc-433e-89b6-7d8c354f4e66" providerId="ADAL" clId="{7EC8AB84-56D4-4BC0-A37C-2B54E8AC0F2A}" dt="2024-10-16T11:43:47.346" v="757" actId="120"/>
        <pc:sldMkLst>
          <pc:docMk/>
          <pc:sldMk cId="1315021237" sldId="562"/>
        </pc:sldMkLst>
        <pc:spChg chg="mod">
          <ac:chgData name="Premkumar Baskar" userId="ebc22c3c-6afc-433e-89b6-7d8c354f4e66" providerId="ADAL" clId="{7EC8AB84-56D4-4BC0-A37C-2B54E8AC0F2A}" dt="2024-10-16T11:43:47.346" v="757" actId="120"/>
          <ac:spMkLst>
            <pc:docMk/>
            <pc:sldMk cId="1315021237" sldId="562"/>
            <ac:spMk id="3" creationId="{80853D0E-DB2E-CF83-AC3A-33C8EADB63FF}"/>
          </ac:spMkLst>
        </pc:spChg>
      </pc:sldChg>
      <pc:sldChg chg="modSp mod">
        <pc:chgData name="Premkumar Baskar" userId="ebc22c3c-6afc-433e-89b6-7d8c354f4e66" providerId="ADAL" clId="{7EC8AB84-56D4-4BC0-A37C-2B54E8AC0F2A}" dt="2024-10-16T11:44:32.507" v="759" actId="120"/>
        <pc:sldMkLst>
          <pc:docMk/>
          <pc:sldMk cId="642965383" sldId="563"/>
        </pc:sldMkLst>
        <pc:spChg chg="mod">
          <ac:chgData name="Premkumar Baskar" userId="ebc22c3c-6afc-433e-89b6-7d8c354f4e66" providerId="ADAL" clId="{7EC8AB84-56D4-4BC0-A37C-2B54E8AC0F2A}" dt="2024-10-16T11:44:32.507" v="759" actId="120"/>
          <ac:spMkLst>
            <pc:docMk/>
            <pc:sldMk cId="642965383" sldId="563"/>
            <ac:spMk id="3" creationId="{7623516E-4FD1-4D71-FE05-B0F7A0820679}"/>
          </ac:spMkLst>
        </pc:spChg>
      </pc:sldChg>
      <pc:sldChg chg="modSp mod">
        <pc:chgData name="Premkumar Baskar" userId="ebc22c3c-6afc-433e-89b6-7d8c354f4e66" providerId="ADAL" clId="{7EC8AB84-56D4-4BC0-A37C-2B54E8AC0F2A}" dt="2024-10-16T11:23:40.116" v="720" actId="2711"/>
        <pc:sldMkLst>
          <pc:docMk/>
          <pc:sldMk cId="996778957" sldId="564"/>
        </pc:sldMkLst>
        <pc:spChg chg="mod">
          <ac:chgData name="Premkumar Baskar" userId="ebc22c3c-6afc-433e-89b6-7d8c354f4e66" providerId="ADAL" clId="{7EC8AB84-56D4-4BC0-A37C-2B54E8AC0F2A}" dt="2024-10-16T11:23:40.116" v="720" actId="2711"/>
          <ac:spMkLst>
            <pc:docMk/>
            <pc:sldMk cId="996778957" sldId="564"/>
            <ac:spMk id="3" creationId="{D34A069A-3558-1F72-68D9-CE43C5B9E4B0}"/>
          </ac:spMkLst>
        </pc:spChg>
      </pc:sldChg>
      <pc:sldChg chg="modSp mod">
        <pc:chgData name="Premkumar Baskar" userId="ebc22c3c-6afc-433e-89b6-7d8c354f4e66" providerId="ADAL" clId="{7EC8AB84-56D4-4BC0-A37C-2B54E8AC0F2A}" dt="2024-10-16T11:24:27.585" v="721" actId="108"/>
        <pc:sldMkLst>
          <pc:docMk/>
          <pc:sldMk cId="2304255324" sldId="565"/>
        </pc:sldMkLst>
        <pc:spChg chg="mod">
          <ac:chgData name="Premkumar Baskar" userId="ebc22c3c-6afc-433e-89b6-7d8c354f4e66" providerId="ADAL" clId="{7EC8AB84-56D4-4BC0-A37C-2B54E8AC0F2A}" dt="2024-10-16T11:24:27.585" v="721" actId="108"/>
          <ac:spMkLst>
            <pc:docMk/>
            <pc:sldMk cId="2304255324" sldId="565"/>
            <ac:spMk id="3" creationId="{D34A069A-3558-1F72-68D9-CE43C5B9E4B0}"/>
          </ac:spMkLst>
        </pc:spChg>
      </pc:sldChg>
      <pc:sldChg chg="modSp mod">
        <pc:chgData name="Premkumar Baskar" userId="ebc22c3c-6afc-433e-89b6-7d8c354f4e66" providerId="ADAL" clId="{7EC8AB84-56D4-4BC0-A37C-2B54E8AC0F2A}" dt="2024-10-16T07:16:03.433" v="571" actId="120"/>
        <pc:sldMkLst>
          <pc:docMk/>
          <pc:sldMk cId="3907613192" sldId="566"/>
        </pc:sldMkLst>
        <pc:spChg chg="mod">
          <ac:chgData name="Premkumar Baskar" userId="ebc22c3c-6afc-433e-89b6-7d8c354f4e66" providerId="ADAL" clId="{7EC8AB84-56D4-4BC0-A37C-2B54E8AC0F2A}" dt="2024-10-16T07:15:46.951" v="569" actId="120"/>
          <ac:spMkLst>
            <pc:docMk/>
            <pc:sldMk cId="3907613192" sldId="566"/>
            <ac:spMk id="3" creationId="{308D380A-B8B7-6ABF-601E-C9205D5574F7}"/>
          </ac:spMkLst>
        </pc:spChg>
        <pc:spChg chg="mod">
          <ac:chgData name="Premkumar Baskar" userId="ebc22c3c-6afc-433e-89b6-7d8c354f4e66" providerId="ADAL" clId="{7EC8AB84-56D4-4BC0-A37C-2B54E8AC0F2A}" dt="2024-10-16T07:15:56.027" v="570" actId="120"/>
          <ac:spMkLst>
            <pc:docMk/>
            <pc:sldMk cId="3907613192" sldId="566"/>
            <ac:spMk id="4" creationId="{6EFD1621-237F-570B-60B3-47ABD52CA0BF}"/>
          </ac:spMkLst>
        </pc:spChg>
        <pc:spChg chg="mod">
          <ac:chgData name="Premkumar Baskar" userId="ebc22c3c-6afc-433e-89b6-7d8c354f4e66" providerId="ADAL" clId="{7EC8AB84-56D4-4BC0-A37C-2B54E8AC0F2A}" dt="2024-10-16T06:29:29.515" v="547" actId="27636"/>
          <ac:spMkLst>
            <pc:docMk/>
            <pc:sldMk cId="3907613192" sldId="566"/>
            <ac:spMk id="5" creationId="{643C48A9-C6D6-EB0A-E89A-6A5AC52D55EA}"/>
          </ac:spMkLst>
        </pc:spChg>
        <pc:spChg chg="mod">
          <ac:chgData name="Premkumar Baskar" userId="ebc22c3c-6afc-433e-89b6-7d8c354f4e66" providerId="ADAL" clId="{7EC8AB84-56D4-4BC0-A37C-2B54E8AC0F2A}" dt="2024-10-16T06:29:48.116" v="548" actId="2711"/>
          <ac:spMkLst>
            <pc:docMk/>
            <pc:sldMk cId="3907613192" sldId="566"/>
            <ac:spMk id="6" creationId="{3F8A5E22-78E1-B5D6-1950-EA5B2617E1CC}"/>
          </ac:spMkLst>
        </pc:spChg>
        <pc:spChg chg="mod">
          <ac:chgData name="Premkumar Baskar" userId="ebc22c3c-6afc-433e-89b6-7d8c354f4e66" providerId="ADAL" clId="{7EC8AB84-56D4-4BC0-A37C-2B54E8AC0F2A}" dt="2024-10-16T07:16:03.433" v="571" actId="120"/>
          <ac:spMkLst>
            <pc:docMk/>
            <pc:sldMk cId="3907613192" sldId="566"/>
            <ac:spMk id="9" creationId="{5F1EC4EC-D2CF-F3B5-6758-C763B055A7EB}"/>
          </ac:spMkLst>
        </pc:spChg>
      </pc:sldChg>
      <pc:sldChg chg="modSp mod">
        <pc:chgData name="Premkumar Baskar" userId="ebc22c3c-6afc-433e-89b6-7d8c354f4e66" providerId="ADAL" clId="{7EC8AB84-56D4-4BC0-A37C-2B54E8AC0F2A}" dt="2024-10-16T11:45:37.966" v="763" actId="120"/>
        <pc:sldMkLst>
          <pc:docMk/>
          <pc:sldMk cId="3357521648" sldId="572"/>
        </pc:sldMkLst>
        <pc:spChg chg="mod">
          <ac:chgData name="Premkumar Baskar" userId="ebc22c3c-6afc-433e-89b6-7d8c354f4e66" providerId="ADAL" clId="{7EC8AB84-56D4-4BC0-A37C-2B54E8AC0F2A}" dt="2024-10-16T11:44:58.721" v="761" actId="20577"/>
          <ac:spMkLst>
            <pc:docMk/>
            <pc:sldMk cId="3357521648" sldId="572"/>
            <ac:spMk id="3" creationId="{54A22FAA-2796-6858-C729-7D03290C3E30}"/>
          </ac:spMkLst>
        </pc:spChg>
        <pc:spChg chg="mod">
          <ac:chgData name="Premkumar Baskar" userId="ebc22c3c-6afc-433e-89b6-7d8c354f4e66" providerId="ADAL" clId="{7EC8AB84-56D4-4BC0-A37C-2B54E8AC0F2A}" dt="2024-10-16T11:45:37.966" v="763" actId="120"/>
          <ac:spMkLst>
            <pc:docMk/>
            <pc:sldMk cId="3357521648" sldId="572"/>
            <ac:spMk id="4" creationId="{B69BC4C6-39A8-3BAE-8B6F-F9F143BC6386}"/>
          </ac:spMkLst>
        </pc:spChg>
      </pc:sldChg>
      <pc:sldChg chg="modSp mod">
        <pc:chgData name="Premkumar Baskar" userId="ebc22c3c-6afc-433e-89b6-7d8c354f4e66" providerId="ADAL" clId="{7EC8AB84-56D4-4BC0-A37C-2B54E8AC0F2A}" dt="2024-10-16T11:46:51.266" v="768" actId="2711"/>
        <pc:sldMkLst>
          <pc:docMk/>
          <pc:sldMk cId="318212644" sldId="573"/>
        </pc:sldMkLst>
        <pc:spChg chg="mod">
          <ac:chgData name="Premkumar Baskar" userId="ebc22c3c-6afc-433e-89b6-7d8c354f4e66" providerId="ADAL" clId="{7EC8AB84-56D4-4BC0-A37C-2B54E8AC0F2A}" dt="2024-10-16T11:46:29.275" v="766" actId="108"/>
          <ac:spMkLst>
            <pc:docMk/>
            <pc:sldMk cId="318212644" sldId="573"/>
            <ac:spMk id="3" creationId="{B9114D4C-C3A2-3D38-DA46-30AE9DC10F48}"/>
          </ac:spMkLst>
        </pc:spChg>
        <pc:spChg chg="mod">
          <ac:chgData name="Premkumar Baskar" userId="ebc22c3c-6afc-433e-89b6-7d8c354f4e66" providerId="ADAL" clId="{7EC8AB84-56D4-4BC0-A37C-2B54E8AC0F2A}" dt="2024-10-16T11:46:51.266" v="768" actId="2711"/>
          <ac:spMkLst>
            <pc:docMk/>
            <pc:sldMk cId="318212644" sldId="573"/>
            <ac:spMk id="4" creationId="{89645F6E-FBC9-9F3A-B59F-6839DF525D6E}"/>
          </ac:spMkLst>
        </pc:spChg>
      </pc:sldChg>
      <pc:sldChg chg="modSp mod">
        <pc:chgData name="Premkumar Baskar" userId="ebc22c3c-6afc-433e-89b6-7d8c354f4e66" providerId="ADAL" clId="{7EC8AB84-56D4-4BC0-A37C-2B54E8AC0F2A}" dt="2024-10-16T11:46:14.160" v="765" actId="2711"/>
        <pc:sldMkLst>
          <pc:docMk/>
          <pc:sldMk cId="4031761795" sldId="574"/>
        </pc:sldMkLst>
        <pc:spChg chg="mod">
          <ac:chgData name="Premkumar Baskar" userId="ebc22c3c-6afc-433e-89b6-7d8c354f4e66" providerId="ADAL" clId="{7EC8AB84-56D4-4BC0-A37C-2B54E8AC0F2A}" dt="2024-10-16T11:46:14.160" v="765" actId="2711"/>
          <ac:spMkLst>
            <pc:docMk/>
            <pc:sldMk cId="4031761795" sldId="574"/>
            <ac:spMk id="4" creationId="{0E7B5B0B-138D-3A44-15DD-1B7BF58A3B9D}"/>
          </ac:spMkLst>
        </pc:spChg>
      </pc:sldChg>
      <pc:sldChg chg="modSp mod">
        <pc:chgData name="Premkumar Baskar" userId="ebc22c3c-6afc-433e-89b6-7d8c354f4e66" providerId="ADAL" clId="{7EC8AB84-56D4-4BC0-A37C-2B54E8AC0F2A}" dt="2024-10-16T11:47:17.044" v="770" actId="120"/>
        <pc:sldMkLst>
          <pc:docMk/>
          <pc:sldMk cId="3603912411" sldId="576"/>
        </pc:sldMkLst>
        <pc:spChg chg="mod">
          <ac:chgData name="Premkumar Baskar" userId="ebc22c3c-6afc-433e-89b6-7d8c354f4e66" providerId="ADAL" clId="{7EC8AB84-56D4-4BC0-A37C-2B54E8AC0F2A}" dt="2024-10-16T11:47:17.044" v="770" actId="120"/>
          <ac:spMkLst>
            <pc:docMk/>
            <pc:sldMk cId="3603912411" sldId="576"/>
            <ac:spMk id="4" creationId="{2542726D-B633-2F4E-B080-6495A073B978}"/>
          </ac:spMkLst>
        </pc:spChg>
      </pc:sldChg>
      <pc:sldChg chg="modSp add del mod">
        <pc:chgData name="Premkumar Baskar" userId="ebc22c3c-6afc-433e-89b6-7d8c354f4e66" providerId="ADAL" clId="{7EC8AB84-56D4-4BC0-A37C-2B54E8AC0F2A}" dt="2024-10-15T12:36:45.627" v="475" actId="2696"/>
        <pc:sldMkLst>
          <pc:docMk/>
          <pc:sldMk cId="2331103291" sldId="577"/>
        </pc:sldMkLst>
        <pc:graphicFrameChg chg="mod modGraphic">
          <ac:chgData name="Premkumar Baskar" userId="ebc22c3c-6afc-433e-89b6-7d8c354f4e66" providerId="ADAL" clId="{7EC8AB84-56D4-4BC0-A37C-2B54E8AC0F2A}" dt="2024-10-15T12:28:30.720" v="461"/>
          <ac:graphicFrameMkLst>
            <pc:docMk/>
            <pc:sldMk cId="2331103291" sldId="577"/>
            <ac:graphicFrameMk id="4" creationId="{58051DFE-5D9B-1F50-DA50-7617E2FFFA15}"/>
          </ac:graphicFrameMkLst>
        </pc:graphicFrameChg>
      </pc:sldChg>
      <pc:sldChg chg="modSp add mod">
        <pc:chgData name="Premkumar Baskar" userId="ebc22c3c-6afc-433e-89b6-7d8c354f4e66" providerId="ADAL" clId="{7EC8AB84-56D4-4BC0-A37C-2B54E8AC0F2A}" dt="2024-10-15T12:58:15.922" v="515" actId="14100"/>
        <pc:sldMkLst>
          <pc:docMk/>
          <pc:sldMk cId="2080744124" sldId="578"/>
        </pc:sldMkLst>
        <pc:graphicFrameChg chg="mod modGraphic">
          <ac:chgData name="Premkumar Baskar" userId="ebc22c3c-6afc-433e-89b6-7d8c354f4e66" providerId="ADAL" clId="{7EC8AB84-56D4-4BC0-A37C-2B54E8AC0F2A}" dt="2024-10-15T12:58:15.922" v="515" actId="14100"/>
          <ac:graphicFrameMkLst>
            <pc:docMk/>
            <pc:sldMk cId="2080744124" sldId="578"/>
            <ac:graphicFrameMk id="4" creationId="{58051DFE-5D9B-1F50-DA50-7617E2FFFA15}"/>
          </ac:graphicFrameMkLst>
        </pc:graphicFrameChg>
      </pc:sldChg>
      <pc:sldChg chg="modSp add mod">
        <pc:chgData name="Premkumar Baskar" userId="ebc22c3c-6afc-433e-89b6-7d8c354f4e66" providerId="ADAL" clId="{7EC8AB84-56D4-4BC0-A37C-2B54E8AC0F2A}" dt="2024-10-15T13:02:39.445" v="529" actId="21"/>
        <pc:sldMkLst>
          <pc:docMk/>
          <pc:sldMk cId="3755083655" sldId="579"/>
        </pc:sldMkLst>
        <pc:graphicFrameChg chg="mod modGraphic">
          <ac:chgData name="Premkumar Baskar" userId="ebc22c3c-6afc-433e-89b6-7d8c354f4e66" providerId="ADAL" clId="{7EC8AB84-56D4-4BC0-A37C-2B54E8AC0F2A}" dt="2024-10-15T13:02:39.445" v="529" actId="21"/>
          <ac:graphicFrameMkLst>
            <pc:docMk/>
            <pc:sldMk cId="3755083655" sldId="579"/>
            <ac:graphicFrameMk id="4" creationId="{58051DFE-5D9B-1F50-DA50-7617E2FFFA15}"/>
          </ac:graphicFrameMkLst>
        </pc:graphicFrameChg>
      </pc:sldChg>
      <pc:sldChg chg="add">
        <pc:chgData name="Premkumar Baskar" userId="ebc22c3c-6afc-433e-89b6-7d8c354f4e66" providerId="ADAL" clId="{7EC8AB84-56D4-4BC0-A37C-2B54E8AC0F2A}" dt="2024-10-15T13:03:04.787" v="531"/>
        <pc:sldMkLst>
          <pc:docMk/>
          <pc:sldMk cId="681611341"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5611A-D103-AE4A-AF11-69F48E872C8B}" type="datetimeFigureOut">
              <a:rPr lang="en-US" smtClean="0"/>
              <a:t>11/26/2024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CFA6-8C68-0943-80D2-57D8206AA2C0}" type="slidenum">
              <a:rPr lang="en-US" smtClean="0"/>
              <a:t>‹#›</a:t>
            </a:fld>
            <a:endParaRPr lang="en-US" dirty="0"/>
          </a:p>
        </p:txBody>
      </p:sp>
    </p:spTree>
    <p:extLst>
      <p:ext uri="{BB962C8B-B14F-4D97-AF65-F5344CB8AC3E}">
        <p14:creationId xmlns:p14="http://schemas.microsoft.com/office/powerpoint/2010/main" val="3356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139CFA6-8C68-0943-80D2-57D8206AA2C0}" type="slidenum">
              <a:rPr lang="en-US" smtClean="0"/>
              <a:t>1</a:t>
            </a:fld>
            <a:endParaRPr lang="en-US" dirty="0"/>
          </a:p>
        </p:txBody>
      </p:sp>
    </p:spTree>
    <p:extLst>
      <p:ext uri="{BB962C8B-B14F-4D97-AF65-F5344CB8AC3E}">
        <p14:creationId xmlns:p14="http://schemas.microsoft.com/office/powerpoint/2010/main" val="16987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4F3A-980E-4B74-0798-80B8A6B30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50F0C-3914-AF33-AD69-079AFF49A0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92C301-64AD-6592-F869-A255D996EC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63172-212F-6D86-6168-8900D26B7F07}"/>
              </a:ext>
            </a:extLst>
          </p:cNvPr>
          <p:cNvSpPr>
            <a:spLocks noGrp="1"/>
          </p:cNvSpPr>
          <p:nvPr>
            <p:ph type="sldNum" sz="quarter" idx="5"/>
          </p:nvPr>
        </p:nvSpPr>
        <p:spPr/>
        <p:txBody>
          <a:bodyPr/>
          <a:lstStyle/>
          <a:p>
            <a:fld id="{D139CFA6-8C68-0943-80D2-57D8206AA2C0}" type="slidenum">
              <a:rPr lang="en-US" smtClean="0"/>
              <a:t>10</a:t>
            </a:fld>
            <a:endParaRPr lang="en-US" dirty="0"/>
          </a:p>
        </p:txBody>
      </p:sp>
    </p:spTree>
    <p:extLst>
      <p:ext uri="{BB962C8B-B14F-4D97-AF65-F5344CB8AC3E}">
        <p14:creationId xmlns:p14="http://schemas.microsoft.com/office/powerpoint/2010/main" val="342886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6168-DA42-190F-AC54-67580CA92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E9B8B-B37F-1ED7-1342-178775F48A0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DFD37F4-2CB7-20E5-1853-CE65AEC82C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9D301A-C71B-4347-7970-D6D689662B8D}"/>
              </a:ext>
            </a:extLst>
          </p:cNvPr>
          <p:cNvSpPr>
            <a:spLocks noGrp="1"/>
          </p:cNvSpPr>
          <p:nvPr>
            <p:ph type="sldNum" sz="quarter" idx="5"/>
          </p:nvPr>
        </p:nvSpPr>
        <p:spPr/>
        <p:txBody>
          <a:bodyPr/>
          <a:lstStyle/>
          <a:p>
            <a:fld id="{D139CFA6-8C68-0943-80D2-57D8206AA2C0}" type="slidenum">
              <a:rPr lang="en-US" smtClean="0"/>
              <a:t>11</a:t>
            </a:fld>
            <a:endParaRPr lang="en-US" dirty="0"/>
          </a:p>
        </p:txBody>
      </p:sp>
    </p:spTree>
    <p:extLst>
      <p:ext uri="{BB962C8B-B14F-4D97-AF65-F5344CB8AC3E}">
        <p14:creationId xmlns:p14="http://schemas.microsoft.com/office/powerpoint/2010/main" val="85352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DFC7-4C8D-B046-353E-166E36EE8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37526-81C0-5E65-B9EF-AFA6867EF44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DA7C03-A697-2887-7799-719471F68E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19133E-D5A8-599C-9D4A-5E70E421AE89}"/>
              </a:ext>
            </a:extLst>
          </p:cNvPr>
          <p:cNvSpPr>
            <a:spLocks noGrp="1"/>
          </p:cNvSpPr>
          <p:nvPr>
            <p:ph type="sldNum" sz="quarter" idx="5"/>
          </p:nvPr>
        </p:nvSpPr>
        <p:spPr/>
        <p:txBody>
          <a:bodyPr/>
          <a:lstStyle/>
          <a:p>
            <a:fld id="{D139CFA6-8C68-0943-80D2-57D8206AA2C0}" type="slidenum">
              <a:rPr lang="en-US" smtClean="0"/>
              <a:t>12</a:t>
            </a:fld>
            <a:endParaRPr lang="en-US" dirty="0"/>
          </a:p>
        </p:txBody>
      </p:sp>
    </p:spTree>
    <p:extLst>
      <p:ext uri="{BB962C8B-B14F-4D97-AF65-F5344CB8AC3E}">
        <p14:creationId xmlns:p14="http://schemas.microsoft.com/office/powerpoint/2010/main" val="2112042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A3F2-A902-C950-058C-9C2A8439E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66EB1-759B-EC42-6E7D-605A082EF87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0357C70-BFD7-5E8D-8CF5-56F36B380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BDA4E-A3D5-13A8-C8C4-0F99CDB8E7DD}"/>
              </a:ext>
            </a:extLst>
          </p:cNvPr>
          <p:cNvSpPr>
            <a:spLocks noGrp="1"/>
          </p:cNvSpPr>
          <p:nvPr>
            <p:ph type="sldNum" sz="quarter" idx="5"/>
          </p:nvPr>
        </p:nvSpPr>
        <p:spPr/>
        <p:txBody>
          <a:bodyPr/>
          <a:lstStyle/>
          <a:p>
            <a:fld id="{D139CFA6-8C68-0943-80D2-57D8206AA2C0}" type="slidenum">
              <a:rPr lang="en-US" smtClean="0"/>
              <a:t>13</a:t>
            </a:fld>
            <a:endParaRPr lang="en-US" dirty="0"/>
          </a:p>
        </p:txBody>
      </p:sp>
    </p:spTree>
    <p:extLst>
      <p:ext uri="{BB962C8B-B14F-4D97-AF65-F5344CB8AC3E}">
        <p14:creationId xmlns:p14="http://schemas.microsoft.com/office/powerpoint/2010/main" val="215806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10C88-A72E-D1A1-3B2D-3BD9488F8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54D76-63D4-9E2C-E38D-65C2450B760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C787012-77A1-2084-1F53-ADA0D99750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4566A-C12D-34B3-CD6A-5A70B0E5B77D}"/>
              </a:ext>
            </a:extLst>
          </p:cNvPr>
          <p:cNvSpPr>
            <a:spLocks noGrp="1"/>
          </p:cNvSpPr>
          <p:nvPr>
            <p:ph type="sldNum" sz="quarter" idx="5"/>
          </p:nvPr>
        </p:nvSpPr>
        <p:spPr/>
        <p:txBody>
          <a:bodyPr/>
          <a:lstStyle/>
          <a:p>
            <a:fld id="{D139CFA6-8C68-0943-80D2-57D8206AA2C0}" type="slidenum">
              <a:rPr lang="en-US" smtClean="0"/>
              <a:t>14</a:t>
            </a:fld>
            <a:endParaRPr lang="en-US" dirty="0"/>
          </a:p>
        </p:txBody>
      </p:sp>
    </p:spTree>
    <p:extLst>
      <p:ext uri="{BB962C8B-B14F-4D97-AF65-F5344CB8AC3E}">
        <p14:creationId xmlns:p14="http://schemas.microsoft.com/office/powerpoint/2010/main" val="153745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5A0F9-FB5F-96F6-79F3-176D26CC1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0C24-919F-E5DF-F711-7203ACE1F5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949399-943F-5B58-4EA8-09F2D45420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D78FE9-1288-B227-3647-669B2F784777}"/>
              </a:ext>
            </a:extLst>
          </p:cNvPr>
          <p:cNvSpPr>
            <a:spLocks noGrp="1"/>
          </p:cNvSpPr>
          <p:nvPr>
            <p:ph type="sldNum" sz="quarter" idx="5"/>
          </p:nvPr>
        </p:nvSpPr>
        <p:spPr/>
        <p:txBody>
          <a:bodyPr/>
          <a:lstStyle/>
          <a:p>
            <a:fld id="{D139CFA6-8C68-0943-80D2-57D8206AA2C0}" type="slidenum">
              <a:rPr lang="en-US" smtClean="0"/>
              <a:t>15</a:t>
            </a:fld>
            <a:endParaRPr lang="en-US" dirty="0"/>
          </a:p>
        </p:txBody>
      </p:sp>
    </p:spTree>
    <p:extLst>
      <p:ext uri="{BB962C8B-B14F-4D97-AF65-F5344CB8AC3E}">
        <p14:creationId xmlns:p14="http://schemas.microsoft.com/office/powerpoint/2010/main" val="235313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5455-5B50-26F0-27E9-C3825F627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BDF9F-6F6B-EE16-1CE8-C8302115E6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DE5FFE-EE19-D473-9E8F-9DE0B32723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B8E2AF-78A0-62BC-90F3-6CA0DDF05C61}"/>
              </a:ext>
            </a:extLst>
          </p:cNvPr>
          <p:cNvSpPr>
            <a:spLocks noGrp="1"/>
          </p:cNvSpPr>
          <p:nvPr>
            <p:ph type="sldNum" sz="quarter" idx="5"/>
          </p:nvPr>
        </p:nvSpPr>
        <p:spPr/>
        <p:txBody>
          <a:bodyPr/>
          <a:lstStyle/>
          <a:p>
            <a:fld id="{D139CFA6-8C68-0943-80D2-57D8206AA2C0}" type="slidenum">
              <a:rPr lang="en-US" smtClean="0"/>
              <a:t>16</a:t>
            </a:fld>
            <a:endParaRPr lang="en-US" dirty="0"/>
          </a:p>
        </p:txBody>
      </p:sp>
    </p:spTree>
    <p:extLst>
      <p:ext uri="{BB962C8B-B14F-4D97-AF65-F5344CB8AC3E}">
        <p14:creationId xmlns:p14="http://schemas.microsoft.com/office/powerpoint/2010/main" val="1515355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9B5AF-089E-2EC5-2ABA-EF155E49D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8DA89-6E02-B410-DFEB-FAEFA181E7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944D83-08DF-B4F4-0917-8C3C1F314D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3C1E62-3D18-0F08-85C0-771CC022BB69}"/>
              </a:ext>
            </a:extLst>
          </p:cNvPr>
          <p:cNvSpPr>
            <a:spLocks noGrp="1"/>
          </p:cNvSpPr>
          <p:nvPr>
            <p:ph type="sldNum" sz="quarter" idx="5"/>
          </p:nvPr>
        </p:nvSpPr>
        <p:spPr/>
        <p:txBody>
          <a:bodyPr/>
          <a:lstStyle/>
          <a:p>
            <a:fld id="{D139CFA6-8C68-0943-80D2-57D8206AA2C0}" type="slidenum">
              <a:rPr lang="en-US" smtClean="0"/>
              <a:t>17</a:t>
            </a:fld>
            <a:endParaRPr lang="en-US" dirty="0"/>
          </a:p>
        </p:txBody>
      </p:sp>
    </p:spTree>
    <p:extLst>
      <p:ext uri="{BB962C8B-B14F-4D97-AF65-F5344CB8AC3E}">
        <p14:creationId xmlns:p14="http://schemas.microsoft.com/office/powerpoint/2010/main" val="3496948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A525-FED1-8277-025F-9CABB6165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36870-A4E2-7151-97C7-31943991EB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557173-5600-7FE8-0EFE-AF64B3E8E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A37767-7C7B-89AA-A3BF-37CA9BB22B22}"/>
              </a:ext>
            </a:extLst>
          </p:cNvPr>
          <p:cNvSpPr>
            <a:spLocks noGrp="1"/>
          </p:cNvSpPr>
          <p:nvPr>
            <p:ph type="sldNum" sz="quarter" idx="5"/>
          </p:nvPr>
        </p:nvSpPr>
        <p:spPr/>
        <p:txBody>
          <a:bodyPr/>
          <a:lstStyle/>
          <a:p>
            <a:fld id="{D139CFA6-8C68-0943-80D2-57D8206AA2C0}" type="slidenum">
              <a:rPr lang="en-US" smtClean="0"/>
              <a:t>18</a:t>
            </a:fld>
            <a:endParaRPr lang="en-US" dirty="0"/>
          </a:p>
        </p:txBody>
      </p:sp>
    </p:spTree>
    <p:extLst>
      <p:ext uri="{BB962C8B-B14F-4D97-AF65-F5344CB8AC3E}">
        <p14:creationId xmlns:p14="http://schemas.microsoft.com/office/powerpoint/2010/main" val="3734026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A60B-B9FB-3AA4-A061-392E0CFFD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FF2DE-0AAC-63FC-F7D3-29B0805424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B6474BD-2FE3-6601-AA0B-9E7D878CF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727A8C-BD57-DFC5-C6B3-807BD2E51C51}"/>
              </a:ext>
            </a:extLst>
          </p:cNvPr>
          <p:cNvSpPr>
            <a:spLocks noGrp="1"/>
          </p:cNvSpPr>
          <p:nvPr>
            <p:ph type="sldNum" sz="quarter" idx="5"/>
          </p:nvPr>
        </p:nvSpPr>
        <p:spPr/>
        <p:txBody>
          <a:bodyPr/>
          <a:lstStyle/>
          <a:p>
            <a:fld id="{D139CFA6-8C68-0943-80D2-57D8206AA2C0}" type="slidenum">
              <a:rPr lang="en-US" smtClean="0"/>
              <a:t>19</a:t>
            </a:fld>
            <a:endParaRPr lang="en-US" dirty="0"/>
          </a:p>
        </p:txBody>
      </p:sp>
    </p:spTree>
    <p:extLst>
      <p:ext uri="{BB962C8B-B14F-4D97-AF65-F5344CB8AC3E}">
        <p14:creationId xmlns:p14="http://schemas.microsoft.com/office/powerpoint/2010/main" val="364608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a:t>
            </a:fld>
            <a:endParaRPr lang="en-US" dirty="0"/>
          </a:p>
        </p:txBody>
      </p:sp>
    </p:spTree>
    <p:extLst>
      <p:ext uri="{BB962C8B-B14F-4D97-AF65-F5344CB8AC3E}">
        <p14:creationId xmlns:p14="http://schemas.microsoft.com/office/powerpoint/2010/main" val="91553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B717-B34D-8DB5-C9FF-96F4B25F9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C893D-D100-A784-0236-05611B89E73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9A2EB85-A1FF-93E2-4DC6-8B5F854E10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A5560-BF47-F1DB-6498-EAF0EA211627}"/>
              </a:ext>
            </a:extLst>
          </p:cNvPr>
          <p:cNvSpPr>
            <a:spLocks noGrp="1"/>
          </p:cNvSpPr>
          <p:nvPr>
            <p:ph type="sldNum" sz="quarter" idx="5"/>
          </p:nvPr>
        </p:nvSpPr>
        <p:spPr/>
        <p:txBody>
          <a:bodyPr/>
          <a:lstStyle/>
          <a:p>
            <a:fld id="{D139CFA6-8C68-0943-80D2-57D8206AA2C0}" type="slidenum">
              <a:rPr lang="en-US" smtClean="0"/>
              <a:t>20</a:t>
            </a:fld>
            <a:endParaRPr lang="en-US" dirty="0"/>
          </a:p>
        </p:txBody>
      </p:sp>
    </p:spTree>
    <p:extLst>
      <p:ext uri="{BB962C8B-B14F-4D97-AF65-F5344CB8AC3E}">
        <p14:creationId xmlns:p14="http://schemas.microsoft.com/office/powerpoint/2010/main" val="165504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361F-92B0-3162-3389-A754867B6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FDD53-95BB-5C68-F782-2008A9D622A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4E625F-7410-4426-DA14-7C0633D338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100E8-EA59-2C08-F2EA-4B3829C73B08}"/>
              </a:ext>
            </a:extLst>
          </p:cNvPr>
          <p:cNvSpPr>
            <a:spLocks noGrp="1"/>
          </p:cNvSpPr>
          <p:nvPr>
            <p:ph type="sldNum" sz="quarter" idx="5"/>
          </p:nvPr>
        </p:nvSpPr>
        <p:spPr/>
        <p:txBody>
          <a:bodyPr/>
          <a:lstStyle/>
          <a:p>
            <a:fld id="{D139CFA6-8C68-0943-80D2-57D8206AA2C0}" type="slidenum">
              <a:rPr lang="en-US" smtClean="0"/>
              <a:t>21</a:t>
            </a:fld>
            <a:endParaRPr lang="en-US" dirty="0"/>
          </a:p>
        </p:txBody>
      </p:sp>
    </p:spTree>
    <p:extLst>
      <p:ext uri="{BB962C8B-B14F-4D97-AF65-F5344CB8AC3E}">
        <p14:creationId xmlns:p14="http://schemas.microsoft.com/office/powerpoint/2010/main" val="302451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D2BE-AB5B-D51B-1D5F-DF97B5979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9CB6D-E340-0771-60D3-52EC8158CBC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E541AC3-8BF1-1129-15B7-E92D7254E9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971F76-DB35-CA30-3225-538910AA979B}"/>
              </a:ext>
            </a:extLst>
          </p:cNvPr>
          <p:cNvSpPr>
            <a:spLocks noGrp="1"/>
          </p:cNvSpPr>
          <p:nvPr>
            <p:ph type="sldNum" sz="quarter" idx="5"/>
          </p:nvPr>
        </p:nvSpPr>
        <p:spPr/>
        <p:txBody>
          <a:bodyPr/>
          <a:lstStyle/>
          <a:p>
            <a:fld id="{D139CFA6-8C68-0943-80D2-57D8206AA2C0}" type="slidenum">
              <a:rPr lang="en-US" smtClean="0"/>
              <a:t>22</a:t>
            </a:fld>
            <a:endParaRPr lang="en-US" dirty="0"/>
          </a:p>
        </p:txBody>
      </p:sp>
    </p:spTree>
    <p:extLst>
      <p:ext uri="{BB962C8B-B14F-4D97-AF65-F5344CB8AC3E}">
        <p14:creationId xmlns:p14="http://schemas.microsoft.com/office/powerpoint/2010/main" val="3486336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1478-7BF9-E60D-AFC3-F7C776EA3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10DE0-808A-ABAE-1BAC-B448BC430C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92C28A-6855-6340-5B05-455C0F0B90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484CE2-34BC-2C36-7285-53786D3C7ACC}"/>
              </a:ext>
            </a:extLst>
          </p:cNvPr>
          <p:cNvSpPr>
            <a:spLocks noGrp="1"/>
          </p:cNvSpPr>
          <p:nvPr>
            <p:ph type="sldNum" sz="quarter" idx="5"/>
          </p:nvPr>
        </p:nvSpPr>
        <p:spPr/>
        <p:txBody>
          <a:bodyPr/>
          <a:lstStyle/>
          <a:p>
            <a:fld id="{D139CFA6-8C68-0943-80D2-57D8206AA2C0}" type="slidenum">
              <a:rPr lang="en-US" smtClean="0"/>
              <a:t>23</a:t>
            </a:fld>
            <a:endParaRPr lang="en-US" dirty="0"/>
          </a:p>
        </p:txBody>
      </p:sp>
    </p:spTree>
    <p:extLst>
      <p:ext uri="{BB962C8B-B14F-4D97-AF65-F5344CB8AC3E}">
        <p14:creationId xmlns:p14="http://schemas.microsoft.com/office/powerpoint/2010/main" val="347981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293E-367D-DB16-452C-678BDC2A6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CBA-6006-2438-6949-FEA8D45E7D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081D6C9-963E-6802-33E7-83F2F6695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163A9D-EE32-26DF-BC71-23F2DB3641FA}"/>
              </a:ext>
            </a:extLst>
          </p:cNvPr>
          <p:cNvSpPr>
            <a:spLocks noGrp="1"/>
          </p:cNvSpPr>
          <p:nvPr>
            <p:ph type="sldNum" sz="quarter" idx="5"/>
          </p:nvPr>
        </p:nvSpPr>
        <p:spPr/>
        <p:txBody>
          <a:bodyPr/>
          <a:lstStyle/>
          <a:p>
            <a:fld id="{D139CFA6-8C68-0943-80D2-57D8206AA2C0}" type="slidenum">
              <a:rPr lang="en-US" smtClean="0"/>
              <a:t>24</a:t>
            </a:fld>
            <a:endParaRPr lang="en-US" dirty="0"/>
          </a:p>
        </p:txBody>
      </p:sp>
    </p:spTree>
    <p:extLst>
      <p:ext uri="{BB962C8B-B14F-4D97-AF65-F5344CB8AC3E}">
        <p14:creationId xmlns:p14="http://schemas.microsoft.com/office/powerpoint/2010/main" val="73653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344B-E377-AF33-D1FE-426D0B998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C8A93-D98E-276A-D171-A44643C4F7E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38D32A8-B650-A5CA-3FC1-94CEA541F5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A1816-8A30-70DB-2A94-AB537CF1669A}"/>
              </a:ext>
            </a:extLst>
          </p:cNvPr>
          <p:cNvSpPr>
            <a:spLocks noGrp="1"/>
          </p:cNvSpPr>
          <p:nvPr>
            <p:ph type="sldNum" sz="quarter" idx="5"/>
          </p:nvPr>
        </p:nvSpPr>
        <p:spPr/>
        <p:txBody>
          <a:bodyPr/>
          <a:lstStyle/>
          <a:p>
            <a:fld id="{D139CFA6-8C68-0943-80D2-57D8206AA2C0}" type="slidenum">
              <a:rPr lang="en-US" smtClean="0"/>
              <a:t>25</a:t>
            </a:fld>
            <a:endParaRPr lang="en-US" dirty="0"/>
          </a:p>
        </p:txBody>
      </p:sp>
    </p:spTree>
    <p:extLst>
      <p:ext uri="{BB962C8B-B14F-4D97-AF65-F5344CB8AC3E}">
        <p14:creationId xmlns:p14="http://schemas.microsoft.com/office/powerpoint/2010/main" val="28285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9DAD-E191-58B1-719E-CB2F029DE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D8E32-B3C6-CD43-B9BB-919ED06873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EFDFE30-6D9C-D12B-951B-2D63459AE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0C4DB4-A6B1-6001-A7EA-87DF924AB2AF}"/>
              </a:ext>
            </a:extLst>
          </p:cNvPr>
          <p:cNvSpPr>
            <a:spLocks noGrp="1"/>
          </p:cNvSpPr>
          <p:nvPr>
            <p:ph type="sldNum" sz="quarter" idx="5"/>
          </p:nvPr>
        </p:nvSpPr>
        <p:spPr/>
        <p:txBody>
          <a:bodyPr/>
          <a:lstStyle/>
          <a:p>
            <a:fld id="{D139CFA6-8C68-0943-80D2-57D8206AA2C0}" type="slidenum">
              <a:rPr lang="en-US" smtClean="0"/>
              <a:t>26</a:t>
            </a:fld>
            <a:endParaRPr lang="en-US" dirty="0"/>
          </a:p>
        </p:txBody>
      </p:sp>
    </p:spTree>
    <p:extLst>
      <p:ext uri="{BB962C8B-B14F-4D97-AF65-F5344CB8AC3E}">
        <p14:creationId xmlns:p14="http://schemas.microsoft.com/office/powerpoint/2010/main" val="639248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0843-7D55-2584-C1D2-C4B51E63E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391D-1AC1-9604-70CC-2CF1CADB487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A839CBF-F39F-2C00-2063-DC4879FECE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7B28BC-7405-758C-E3C8-AD0D74385E43}"/>
              </a:ext>
            </a:extLst>
          </p:cNvPr>
          <p:cNvSpPr>
            <a:spLocks noGrp="1"/>
          </p:cNvSpPr>
          <p:nvPr>
            <p:ph type="sldNum" sz="quarter" idx="5"/>
          </p:nvPr>
        </p:nvSpPr>
        <p:spPr/>
        <p:txBody>
          <a:bodyPr/>
          <a:lstStyle/>
          <a:p>
            <a:fld id="{D139CFA6-8C68-0943-80D2-57D8206AA2C0}" type="slidenum">
              <a:rPr lang="en-US" smtClean="0"/>
              <a:t>27</a:t>
            </a:fld>
            <a:endParaRPr lang="en-US" dirty="0"/>
          </a:p>
        </p:txBody>
      </p:sp>
    </p:spTree>
    <p:extLst>
      <p:ext uri="{BB962C8B-B14F-4D97-AF65-F5344CB8AC3E}">
        <p14:creationId xmlns:p14="http://schemas.microsoft.com/office/powerpoint/2010/main" val="1931216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66285-CA08-2194-2D91-74130ADDF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53E31-096F-A340-D49A-C44B19CE172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4C8991-7071-3BEC-E515-81ED5B966D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F169A8-0454-00A0-6EC5-BE0FEF48D6CD}"/>
              </a:ext>
            </a:extLst>
          </p:cNvPr>
          <p:cNvSpPr>
            <a:spLocks noGrp="1"/>
          </p:cNvSpPr>
          <p:nvPr>
            <p:ph type="sldNum" sz="quarter" idx="5"/>
          </p:nvPr>
        </p:nvSpPr>
        <p:spPr/>
        <p:txBody>
          <a:bodyPr/>
          <a:lstStyle/>
          <a:p>
            <a:fld id="{D139CFA6-8C68-0943-80D2-57D8206AA2C0}" type="slidenum">
              <a:rPr lang="en-US" smtClean="0"/>
              <a:t>28</a:t>
            </a:fld>
            <a:endParaRPr lang="en-US" dirty="0"/>
          </a:p>
        </p:txBody>
      </p:sp>
    </p:spTree>
    <p:extLst>
      <p:ext uri="{BB962C8B-B14F-4D97-AF65-F5344CB8AC3E}">
        <p14:creationId xmlns:p14="http://schemas.microsoft.com/office/powerpoint/2010/main" val="4089041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E09D-0EDC-96D0-D309-4CA2732EC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60479-B5E4-FB95-E701-FADBE368B8D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BF140E-1C99-AB48-770A-9BAB2716F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CE553-8C5C-49DB-CF1C-4DE0A34EB8FB}"/>
              </a:ext>
            </a:extLst>
          </p:cNvPr>
          <p:cNvSpPr>
            <a:spLocks noGrp="1"/>
          </p:cNvSpPr>
          <p:nvPr>
            <p:ph type="sldNum" sz="quarter" idx="5"/>
          </p:nvPr>
        </p:nvSpPr>
        <p:spPr/>
        <p:txBody>
          <a:bodyPr/>
          <a:lstStyle/>
          <a:p>
            <a:fld id="{D139CFA6-8C68-0943-80D2-57D8206AA2C0}" type="slidenum">
              <a:rPr lang="en-US" smtClean="0"/>
              <a:t>29</a:t>
            </a:fld>
            <a:endParaRPr lang="en-US" dirty="0"/>
          </a:p>
        </p:txBody>
      </p:sp>
    </p:spTree>
    <p:extLst>
      <p:ext uri="{BB962C8B-B14F-4D97-AF65-F5344CB8AC3E}">
        <p14:creationId xmlns:p14="http://schemas.microsoft.com/office/powerpoint/2010/main" val="37533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a:t>
            </a:fld>
            <a:endParaRPr lang="en-US" dirty="0"/>
          </a:p>
        </p:txBody>
      </p:sp>
    </p:spTree>
    <p:extLst>
      <p:ext uri="{BB962C8B-B14F-4D97-AF65-F5344CB8AC3E}">
        <p14:creationId xmlns:p14="http://schemas.microsoft.com/office/powerpoint/2010/main" val="2137789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55A9-51F7-1223-0336-DDC1F79FC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1EFEC-6F52-B77F-E2DC-7335402FCE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A105A3-24CD-7FFC-5AB7-75BC24D32A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0ACD87-AF92-D175-DB55-626CCE2387B1}"/>
              </a:ext>
            </a:extLst>
          </p:cNvPr>
          <p:cNvSpPr>
            <a:spLocks noGrp="1"/>
          </p:cNvSpPr>
          <p:nvPr>
            <p:ph type="sldNum" sz="quarter" idx="5"/>
          </p:nvPr>
        </p:nvSpPr>
        <p:spPr/>
        <p:txBody>
          <a:bodyPr/>
          <a:lstStyle/>
          <a:p>
            <a:fld id="{D139CFA6-8C68-0943-80D2-57D8206AA2C0}" type="slidenum">
              <a:rPr lang="en-US" smtClean="0"/>
              <a:t>30</a:t>
            </a:fld>
            <a:endParaRPr lang="en-US" dirty="0"/>
          </a:p>
        </p:txBody>
      </p:sp>
    </p:spTree>
    <p:extLst>
      <p:ext uri="{BB962C8B-B14F-4D97-AF65-F5344CB8AC3E}">
        <p14:creationId xmlns:p14="http://schemas.microsoft.com/office/powerpoint/2010/main" val="2367920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FF38-ECB9-9490-72E8-D77E9906F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55A24-51A0-5A2B-E54B-410DFB5A14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C0CF9B0-00D4-F646-A4AB-54696787B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7032D3-749C-BD41-7257-EB03CD484F25}"/>
              </a:ext>
            </a:extLst>
          </p:cNvPr>
          <p:cNvSpPr>
            <a:spLocks noGrp="1"/>
          </p:cNvSpPr>
          <p:nvPr>
            <p:ph type="sldNum" sz="quarter" idx="5"/>
          </p:nvPr>
        </p:nvSpPr>
        <p:spPr/>
        <p:txBody>
          <a:bodyPr/>
          <a:lstStyle/>
          <a:p>
            <a:fld id="{D139CFA6-8C68-0943-80D2-57D8206AA2C0}" type="slidenum">
              <a:rPr lang="en-US" smtClean="0"/>
              <a:t>31</a:t>
            </a:fld>
            <a:endParaRPr lang="en-US" dirty="0"/>
          </a:p>
        </p:txBody>
      </p:sp>
    </p:spTree>
    <p:extLst>
      <p:ext uri="{BB962C8B-B14F-4D97-AF65-F5344CB8AC3E}">
        <p14:creationId xmlns:p14="http://schemas.microsoft.com/office/powerpoint/2010/main" val="3017484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3C4B-2868-6D65-2BD7-EAF7E5483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58087-8D77-6FC5-2202-BF3320EC4C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DB7A47-EE44-65D6-C19D-EFAFFC0855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D95F7-0AF9-509B-EC23-5B81E6F305DE}"/>
              </a:ext>
            </a:extLst>
          </p:cNvPr>
          <p:cNvSpPr>
            <a:spLocks noGrp="1"/>
          </p:cNvSpPr>
          <p:nvPr>
            <p:ph type="sldNum" sz="quarter" idx="5"/>
          </p:nvPr>
        </p:nvSpPr>
        <p:spPr/>
        <p:txBody>
          <a:bodyPr/>
          <a:lstStyle/>
          <a:p>
            <a:fld id="{D139CFA6-8C68-0943-80D2-57D8206AA2C0}" type="slidenum">
              <a:rPr lang="en-US" smtClean="0"/>
              <a:t>32</a:t>
            </a:fld>
            <a:endParaRPr lang="en-US" dirty="0"/>
          </a:p>
        </p:txBody>
      </p:sp>
    </p:spTree>
    <p:extLst>
      <p:ext uri="{BB962C8B-B14F-4D97-AF65-F5344CB8AC3E}">
        <p14:creationId xmlns:p14="http://schemas.microsoft.com/office/powerpoint/2010/main" val="2489328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8DD2-5F01-C85C-07F9-A60D6F5A6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741CE-10A7-5D31-8596-8400EE649F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30A6E4-8088-4452-A20B-77F7CAB49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5412F7-ED09-6DC3-B678-B871585D55C3}"/>
              </a:ext>
            </a:extLst>
          </p:cNvPr>
          <p:cNvSpPr>
            <a:spLocks noGrp="1"/>
          </p:cNvSpPr>
          <p:nvPr>
            <p:ph type="sldNum" sz="quarter" idx="5"/>
          </p:nvPr>
        </p:nvSpPr>
        <p:spPr/>
        <p:txBody>
          <a:bodyPr/>
          <a:lstStyle/>
          <a:p>
            <a:fld id="{D139CFA6-8C68-0943-80D2-57D8206AA2C0}" type="slidenum">
              <a:rPr lang="en-US" smtClean="0"/>
              <a:t>33</a:t>
            </a:fld>
            <a:endParaRPr lang="en-US" dirty="0"/>
          </a:p>
        </p:txBody>
      </p:sp>
    </p:spTree>
    <p:extLst>
      <p:ext uri="{BB962C8B-B14F-4D97-AF65-F5344CB8AC3E}">
        <p14:creationId xmlns:p14="http://schemas.microsoft.com/office/powerpoint/2010/main" val="909771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8E4E-69F1-58BD-7B6D-0C0C8AAFB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DE7EE-B885-447C-BC3B-B84F024E85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88977C4-0E8C-3866-E945-19D4B9A94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6A0E0-A058-F165-4205-7176921C5BFD}"/>
              </a:ext>
            </a:extLst>
          </p:cNvPr>
          <p:cNvSpPr>
            <a:spLocks noGrp="1"/>
          </p:cNvSpPr>
          <p:nvPr>
            <p:ph type="sldNum" sz="quarter" idx="5"/>
          </p:nvPr>
        </p:nvSpPr>
        <p:spPr/>
        <p:txBody>
          <a:bodyPr/>
          <a:lstStyle/>
          <a:p>
            <a:fld id="{D139CFA6-8C68-0943-80D2-57D8206AA2C0}" type="slidenum">
              <a:rPr lang="en-US" smtClean="0"/>
              <a:t>34</a:t>
            </a:fld>
            <a:endParaRPr lang="en-US" dirty="0"/>
          </a:p>
        </p:txBody>
      </p:sp>
    </p:spTree>
    <p:extLst>
      <p:ext uri="{BB962C8B-B14F-4D97-AF65-F5344CB8AC3E}">
        <p14:creationId xmlns:p14="http://schemas.microsoft.com/office/powerpoint/2010/main" val="1502972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0C96-38CA-9A85-C992-8ECB6BEB3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36A12-AA96-B636-00BE-F56CA25CD76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0AC1744-B01C-CA52-D129-5362AC689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A2C128-37AB-375E-0422-E6826C0208AE}"/>
              </a:ext>
            </a:extLst>
          </p:cNvPr>
          <p:cNvSpPr>
            <a:spLocks noGrp="1"/>
          </p:cNvSpPr>
          <p:nvPr>
            <p:ph type="sldNum" sz="quarter" idx="5"/>
          </p:nvPr>
        </p:nvSpPr>
        <p:spPr/>
        <p:txBody>
          <a:bodyPr/>
          <a:lstStyle/>
          <a:p>
            <a:fld id="{D139CFA6-8C68-0943-80D2-57D8206AA2C0}" type="slidenum">
              <a:rPr lang="en-US" smtClean="0"/>
              <a:t>35</a:t>
            </a:fld>
            <a:endParaRPr lang="en-US" dirty="0"/>
          </a:p>
        </p:txBody>
      </p:sp>
    </p:spTree>
    <p:extLst>
      <p:ext uri="{BB962C8B-B14F-4D97-AF65-F5344CB8AC3E}">
        <p14:creationId xmlns:p14="http://schemas.microsoft.com/office/powerpoint/2010/main" val="4033334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F6DB-0D0C-3A0E-846F-0CA2EBEB6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59981-DE6F-C186-4D34-8285CEB6B9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8A4B48-A29E-9D55-7373-660AA0DC4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FBA1BE-F2D8-9FA1-1D1A-E439F95C0E12}"/>
              </a:ext>
            </a:extLst>
          </p:cNvPr>
          <p:cNvSpPr>
            <a:spLocks noGrp="1"/>
          </p:cNvSpPr>
          <p:nvPr>
            <p:ph type="sldNum" sz="quarter" idx="5"/>
          </p:nvPr>
        </p:nvSpPr>
        <p:spPr/>
        <p:txBody>
          <a:bodyPr/>
          <a:lstStyle/>
          <a:p>
            <a:fld id="{D139CFA6-8C68-0943-80D2-57D8206AA2C0}" type="slidenum">
              <a:rPr lang="en-US" smtClean="0"/>
              <a:t>36</a:t>
            </a:fld>
            <a:endParaRPr lang="en-US" dirty="0"/>
          </a:p>
        </p:txBody>
      </p:sp>
    </p:spTree>
    <p:extLst>
      <p:ext uri="{BB962C8B-B14F-4D97-AF65-F5344CB8AC3E}">
        <p14:creationId xmlns:p14="http://schemas.microsoft.com/office/powerpoint/2010/main" val="1695952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D1B3-DA00-CCC6-3C75-0EA64E2CA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54F3D-BA50-6DBF-0275-00592406AE8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D92A10-2A3C-3554-895D-704D1BE3E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E15B16-3FD8-2136-A409-0C38AE406D87}"/>
              </a:ext>
            </a:extLst>
          </p:cNvPr>
          <p:cNvSpPr>
            <a:spLocks noGrp="1"/>
          </p:cNvSpPr>
          <p:nvPr>
            <p:ph type="sldNum" sz="quarter" idx="5"/>
          </p:nvPr>
        </p:nvSpPr>
        <p:spPr/>
        <p:txBody>
          <a:bodyPr/>
          <a:lstStyle/>
          <a:p>
            <a:fld id="{D139CFA6-8C68-0943-80D2-57D8206AA2C0}" type="slidenum">
              <a:rPr lang="en-US" smtClean="0"/>
              <a:t>37</a:t>
            </a:fld>
            <a:endParaRPr lang="en-US" dirty="0"/>
          </a:p>
        </p:txBody>
      </p:sp>
    </p:spTree>
    <p:extLst>
      <p:ext uri="{BB962C8B-B14F-4D97-AF65-F5344CB8AC3E}">
        <p14:creationId xmlns:p14="http://schemas.microsoft.com/office/powerpoint/2010/main" val="2400232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75DB5-D45C-E40F-7577-7D5D42D1F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B1885-6608-B03B-D70D-D82356E1680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574BA1-6776-9D52-2657-775E1E971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C0E40-BBA4-544D-946C-755C74054A47}"/>
              </a:ext>
            </a:extLst>
          </p:cNvPr>
          <p:cNvSpPr>
            <a:spLocks noGrp="1"/>
          </p:cNvSpPr>
          <p:nvPr>
            <p:ph type="sldNum" sz="quarter" idx="5"/>
          </p:nvPr>
        </p:nvSpPr>
        <p:spPr/>
        <p:txBody>
          <a:bodyPr/>
          <a:lstStyle/>
          <a:p>
            <a:fld id="{D139CFA6-8C68-0943-80D2-57D8206AA2C0}" type="slidenum">
              <a:rPr lang="en-US" smtClean="0"/>
              <a:t>38</a:t>
            </a:fld>
            <a:endParaRPr lang="en-US" dirty="0"/>
          </a:p>
        </p:txBody>
      </p:sp>
    </p:spTree>
    <p:extLst>
      <p:ext uri="{BB962C8B-B14F-4D97-AF65-F5344CB8AC3E}">
        <p14:creationId xmlns:p14="http://schemas.microsoft.com/office/powerpoint/2010/main" val="1755036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7896-C9B0-1E14-66B1-04895F0FD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C98A5-1255-AC48-93FD-76B493F7D87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7A6719-6644-36A6-35A5-769C9F6012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28D06-E5E5-65D4-31CE-9A6DD445BE56}"/>
              </a:ext>
            </a:extLst>
          </p:cNvPr>
          <p:cNvSpPr>
            <a:spLocks noGrp="1"/>
          </p:cNvSpPr>
          <p:nvPr>
            <p:ph type="sldNum" sz="quarter" idx="5"/>
          </p:nvPr>
        </p:nvSpPr>
        <p:spPr/>
        <p:txBody>
          <a:bodyPr/>
          <a:lstStyle/>
          <a:p>
            <a:fld id="{D139CFA6-8C68-0943-80D2-57D8206AA2C0}" type="slidenum">
              <a:rPr lang="en-US" smtClean="0"/>
              <a:t>39</a:t>
            </a:fld>
            <a:endParaRPr lang="en-US" dirty="0"/>
          </a:p>
        </p:txBody>
      </p:sp>
    </p:spTree>
    <p:extLst>
      <p:ext uri="{BB962C8B-B14F-4D97-AF65-F5344CB8AC3E}">
        <p14:creationId xmlns:p14="http://schemas.microsoft.com/office/powerpoint/2010/main" val="317130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a:t>
            </a:fld>
            <a:endParaRPr lang="en-US" dirty="0"/>
          </a:p>
        </p:txBody>
      </p:sp>
    </p:spTree>
    <p:extLst>
      <p:ext uri="{BB962C8B-B14F-4D97-AF65-F5344CB8AC3E}">
        <p14:creationId xmlns:p14="http://schemas.microsoft.com/office/powerpoint/2010/main" val="2354922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1500-8182-48C4-BA5C-DF8D1E246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3D4A-3A2D-2000-EA18-4AE43F31998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ECC7FC-8C15-6F34-48A3-3C7B9BBBA6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C86016-1AA0-29E6-80C5-75EDB8CEB4D3}"/>
              </a:ext>
            </a:extLst>
          </p:cNvPr>
          <p:cNvSpPr>
            <a:spLocks noGrp="1"/>
          </p:cNvSpPr>
          <p:nvPr>
            <p:ph type="sldNum" sz="quarter" idx="5"/>
          </p:nvPr>
        </p:nvSpPr>
        <p:spPr/>
        <p:txBody>
          <a:bodyPr/>
          <a:lstStyle/>
          <a:p>
            <a:fld id="{D139CFA6-8C68-0943-80D2-57D8206AA2C0}" type="slidenum">
              <a:rPr lang="en-US" smtClean="0"/>
              <a:t>40</a:t>
            </a:fld>
            <a:endParaRPr lang="en-US" dirty="0"/>
          </a:p>
        </p:txBody>
      </p:sp>
    </p:spTree>
    <p:extLst>
      <p:ext uri="{BB962C8B-B14F-4D97-AF65-F5344CB8AC3E}">
        <p14:creationId xmlns:p14="http://schemas.microsoft.com/office/powerpoint/2010/main" val="2920962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CAB1-E072-0B6F-5C4E-3FE956018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5F47-D814-5FCA-AC5F-FD76FE045D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85A4A8D-F836-6EE3-ACC2-0C3EA3CA6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210CA7-DA59-7C84-BA47-E4DCA422E60F}"/>
              </a:ext>
            </a:extLst>
          </p:cNvPr>
          <p:cNvSpPr>
            <a:spLocks noGrp="1"/>
          </p:cNvSpPr>
          <p:nvPr>
            <p:ph type="sldNum" sz="quarter" idx="5"/>
          </p:nvPr>
        </p:nvSpPr>
        <p:spPr/>
        <p:txBody>
          <a:bodyPr/>
          <a:lstStyle/>
          <a:p>
            <a:fld id="{D139CFA6-8C68-0943-80D2-57D8206AA2C0}" type="slidenum">
              <a:rPr lang="en-US" smtClean="0"/>
              <a:t>41</a:t>
            </a:fld>
            <a:endParaRPr lang="en-US" dirty="0"/>
          </a:p>
        </p:txBody>
      </p:sp>
    </p:spTree>
    <p:extLst>
      <p:ext uri="{BB962C8B-B14F-4D97-AF65-F5344CB8AC3E}">
        <p14:creationId xmlns:p14="http://schemas.microsoft.com/office/powerpoint/2010/main" val="4008435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0AF1-B667-5AE2-9C9C-49C95647C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510D-2348-6F2A-3ADE-AAB43D4905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2276D58-0B8E-B30D-82EF-DA3C62E56D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96B9E-BD0E-C03C-46D3-82F2AF0D532A}"/>
              </a:ext>
            </a:extLst>
          </p:cNvPr>
          <p:cNvSpPr>
            <a:spLocks noGrp="1"/>
          </p:cNvSpPr>
          <p:nvPr>
            <p:ph type="sldNum" sz="quarter" idx="5"/>
          </p:nvPr>
        </p:nvSpPr>
        <p:spPr/>
        <p:txBody>
          <a:bodyPr/>
          <a:lstStyle/>
          <a:p>
            <a:fld id="{D139CFA6-8C68-0943-80D2-57D8206AA2C0}" type="slidenum">
              <a:rPr lang="en-US" smtClean="0"/>
              <a:t>42</a:t>
            </a:fld>
            <a:endParaRPr lang="en-US" dirty="0"/>
          </a:p>
        </p:txBody>
      </p:sp>
    </p:spTree>
    <p:extLst>
      <p:ext uri="{BB962C8B-B14F-4D97-AF65-F5344CB8AC3E}">
        <p14:creationId xmlns:p14="http://schemas.microsoft.com/office/powerpoint/2010/main" val="1442279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B7E5-2956-D65D-8967-D1A627C4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0BAC-C325-F6EE-ECE4-4BD03D0BA79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546A69-9154-F9F8-4C60-7727151736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F5F21-6FCF-E233-BBA1-0ED85F5CBB9E}"/>
              </a:ext>
            </a:extLst>
          </p:cNvPr>
          <p:cNvSpPr>
            <a:spLocks noGrp="1"/>
          </p:cNvSpPr>
          <p:nvPr>
            <p:ph type="sldNum" sz="quarter" idx="5"/>
          </p:nvPr>
        </p:nvSpPr>
        <p:spPr/>
        <p:txBody>
          <a:bodyPr/>
          <a:lstStyle/>
          <a:p>
            <a:fld id="{D139CFA6-8C68-0943-80D2-57D8206AA2C0}" type="slidenum">
              <a:rPr lang="en-US" smtClean="0"/>
              <a:t>43</a:t>
            </a:fld>
            <a:endParaRPr lang="en-US" dirty="0"/>
          </a:p>
        </p:txBody>
      </p:sp>
    </p:spTree>
    <p:extLst>
      <p:ext uri="{BB962C8B-B14F-4D97-AF65-F5344CB8AC3E}">
        <p14:creationId xmlns:p14="http://schemas.microsoft.com/office/powerpoint/2010/main" val="3975100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19A8-A30C-3AA6-FCB2-EC15889BF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9E431-44B0-A342-BADF-429FBE11441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047B85A-4AE8-5BD3-D5E2-2FBF82DA82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0C7FDD-A2AD-C0C2-37AA-6F375D56A506}"/>
              </a:ext>
            </a:extLst>
          </p:cNvPr>
          <p:cNvSpPr>
            <a:spLocks noGrp="1"/>
          </p:cNvSpPr>
          <p:nvPr>
            <p:ph type="sldNum" sz="quarter" idx="5"/>
          </p:nvPr>
        </p:nvSpPr>
        <p:spPr/>
        <p:txBody>
          <a:bodyPr/>
          <a:lstStyle/>
          <a:p>
            <a:fld id="{D139CFA6-8C68-0943-80D2-57D8206AA2C0}" type="slidenum">
              <a:rPr lang="en-US" smtClean="0"/>
              <a:t>44</a:t>
            </a:fld>
            <a:endParaRPr lang="en-US" dirty="0"/>
          </a:p>
        </p:txBody>
      </p:sp>
    </p:spTree>
    <p:extLst>
      <p:ext uri="{BB962C8B-B14F-4D97-AF65-F5344CB8AC3E}">
        <p14:creationId xmlns:p14="http://schemas.microsoft.com/office/powerpoint/2010/main" val="2627493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46F3-8A85-FE7B-F619-CA176445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A425-E88C-FC88-EB46-AF823CF97A7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B3AEFBE-8798-3E33-1E6C-E6FDEF342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A374E4-292E-F013-9B9A-DA74BB514C00}"/>
              </a:ext>
            </a:extLst>
          </p:cNvPr>
          <p:cNvSpPr>
            <a:spLocks noGrp="1"/>
          </p:cNvSpPr>
          <p:nvPr>
            <p:ph type="sldNum" sz="quarter" idx="5"/>
          </p:nvPr>
        </p:nvSpPr>
        <p:spPr/>
        <p:txBody>
          <a:bodyPr/>
          <a:lstStyle/>
          <a:p>
            <a:fld id="{D139CFA6-8C68-0943-80D2-57D8206AA2C0}" type="slidenum">
              <a:rPr lang="en-US" smtClean="0"/>
              <a:t>45</a:t>
            </a:fld>
            <a:endParaRPr lang="en-US" dirty="0"/>
          </a:p>
        </p:txBody>
      </p:sp>
    </p:spTree>
    <p:extLst>
      <p:ext uri="{BB962C8B-B14F-4D97-AF65-F5344CB8AC3E}">
        <p14:creationId xmlns:p14="http://schemas.microsoft.com/office/powerpoint/2010/main" val="2558958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DDAC-1324-381E-C04D-F83EE7609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73364-FA46-C9B1-700A-BE7885AF67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72550AB-5A7F-7B3C-6185-2B3B838DBD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CB65B-1487-6A4B-8E5D-AB4346DFCD15}"/>
              </a:ext>
            </a:extLst>
          </p:cNvPr>
          <p:cNvSpPr>
            <a:spLocks noGrp="1"/>
          </p:cNvSpPr>
          <p:nvPr>
            <p:ph type="sldNum" sz="quarter" idx="5"/>
          </p:nvPr>
        </p:nvSpPr>
        <p:spPr/>
        <p:txBody>
          <a:bodyPr/>
          <a:lstStyle/>
          <a:p>
            <a:fld id="{D139CFA6-8C68-0943-80D2-57D8206AA2C0}" type="slidenum">
              <a:rPr lang="en-US" smtClean="0"/>
              <a:t>46</a:t>
            </a:fld>
            <a:endParaRPr lang="en-US" dirty="0"/>
          </a:p>
        </p:txBody>
      </p:sp>
    </p:spTree>
    <p:extLst>
      <p:ext uri="{BB962C8B-B14F-4D97-AF65-F5344CB8AC3E}">
        <p14:creationId xmlns:p14="http://schemas.microsoft.com/office/powerpoint/2010/main" val="464504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BAF10-35B6-29D6-2BAA-24A38DE04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AFA1D-4559-BAAB-A6FA-5DEBCBAA5C4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B8294A-D706-6DBC-684B-30A608DE29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822E2-F2E3-A952-8064-B48B8F15F364}"/>
              </a:ext>
            </a:extLst>
          </p:cNvPr>
          <p:cNvSpPr>
            <a:spLocks noGrp="1"/>
          </p:cNvSpPr>
          <p:nvPr>
            <p:ph type="sldNum" sz="quarter" idx="5"/>
          </p:nvPr>
        </p:nvSpPr>
        <p:spPr/>
        <p:txBody>
          <a:bodyPr/>
          <a:lstStyle/>
          <a:p>
            <a:fld id="{D139CFA6-8C68-0943-80D2-57D8206AA2C0}" type="slidenum">
              <a:rPr lang="en-US" smtClean="0"/>
              <a:t>47</a:t>
            </a:fld>
            <a:endParaRPr lang="en-US" dirty="0"/>
          </a:p>
        </p:txBody>
      </p:sp>
    </p:spTree>
    <p:extLst>
      <p:ext uri="{BB962C8B-B14F-4D97-AF65-F5344CB8AC3E}">
        <p14:creationId xmlns:p14="http://schemas.microsoft.com/office/powerpoint/2010/main" val="585136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950F-7679-AD0E-E72D-9BDABBB77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9D9F4-9195-A4F9-372C-34A63A6F7B7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2DEE11-D53D-5138-C533-ED742BE9B1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3B7A70-2F83-2DCB-B365-ADCDF4F672EB}"/>
              </a:ext>
            </a:extLst>
          </p:cNvPr>
          <p:cNvSpPr>
            <a:spLocks noGrp="1"/>
          </p:cNvSpPr>
          <p:nvPr>
            <p:ph type="sldNum" sz="quarter" idx="5"/>
          </p:nvPr>
        </p:nvSpPr>
        <p:spPr/>
        <p:txBody>
          <a:bodyPr/>
          <a:lstStyle/>
          <a:p>
            <a:fld id="{D139CFA6-8C68-0943-80D2-57D8206AA2C0}" type="slidenum">
              <a:rPr lang="en-US" smtClean="0"/>
              <a:t>48</a:t>
            </a:fld>
            <a:endParaRPr lang="en-US" dirty="0"/>
          </a:p>
        </p:txBody>
      </p:sp>
    </p:spTree>
    <p:extLst>
      <p:ext uri="{BB962C8B-B14F-4D97-AF65-F5344CB8AC3E}">
        <p14:creationId xmlns:p14="http://schemas.microsoft.com/office/powerpoint/2010/main" val="1090352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BD4F-C1D9-9564-B9A5-287F4AC9C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C5340-9621-BDFD-53B6-167DAB45B48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5162E61-F97E-6C59-E95F-7311C245EC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AB8DE-E72A-1994-E843-334A8CBFDC64}"/>
              </a:ext>
            </a:extLst>
          </p:cNvPr>
          <p:cNvSpPr>
            <a:spLocks noGrp="1"/>
          </p:cNvSpPr>
          <p:nvPr>
            <p:ph type="sldNum" sz="quarter" idx="5"/>
          </p:nvPr>
        </p:nvSpPr>
        <p:spPr/>
        <p:txBody>
          <a:bodyPr/>
          <a:lstStyle/>
          <a:p>
            <a:fld id="{D139CFA6-8C68-0943-80D2-57D8206AA2C0}" type="slidenum">
              <a:rPr lang="en-US" smtClean="0"/>
              <a:t>49</a:t>
            </a:fld>
            <a:endParaRPr lang="en-US" dirty="0"/>
          </a:p>
        </p:txBody>
      </p:sp>
    </p:spTree>
    <p:extLst>
      <p:ext uri="{BB962C8B-B14F-4D97-AF65-F5344CB8AC3E}">
        <p14:creationId xmlns:p14="http://schemas.microsoft.com/office/powerpoint/2010/main" val="191143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7BEA-535C-3E36-AE05-C12AC7EC9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80FF3-F105-3163-B8EC-38B279A382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E09132-30DE-6394-4160-BE77759E8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C88241-D9B3-2108-66C6-46582056FC7D}"/>
              </a:ext>
            </a:extLst>
          </p:cNvPr>
          <p:cNvSpPr>
            <a:spLocks noGrp="1"/>
          </p:cNvSpPr>
          <p:nvPr>
            <p:ph type="sldNum" sz="quarter" idx="5"/>
          </p:nvPr>
        </p:nvSpPr>
        <p:spPr/>
        <p:txBody>
          <a:bodyPr/>
          <a:lstStyle/>
          <a:p>
            <a:fld id="{D139CFA6-8C68-0943-80D2-57D8206AA2C0}" type="slidenum">
              <a:rPr lang="en-US" smtClean="0"/>
              <a:t>5</a:t>
            </a:fld>
            <a:endParaRPr lang="en-US" dirty="0"/>
          </a:p>
        </p:txBody>
      </p:sp>
    </p:spTree>
    <p:extLst>
      <p:ext uri="{BB962C8B-B14F-4D97-AF65-F5344CB8AC3E}">
        <p14:creationId xmlns:p14="http://schemas.microsoft.com/office/powerpoint/2010/main" val="4131443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ECA1-8152-634E-07D7-A00FE8DFA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304AD-A019-3C0A-E12B-E724D694DD4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71D921-C66D-9318-45F2-CB2F34AB1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8E81F-F13D-FAD7-FA0F-4F12482ECD92}"/>
              </a:ext>
            </a:extLst>
          </p:cNvPr>
          <p:cNvSpPr>
            <a:spLocks noGrp="1"/>
          </p:cNvSpPr>
          <p:nvPr>
            <p:ph type="sldNum" sz="quarter" idx="5"/>
          </p:nvPr>
        </p:nvSpPr>
        <p:spPr/>
        <p:txBody>
          <a:bodyPr/>
          <a:lstStyle/>
          <a:p>
            <a:fld id="{D139CFA6-8C68-0943-80D2-57D8206AA2C0}" type="slidenum">
              <a:rPr lang="en-US" smtClean="0"/>
              <a:t>50</a:t>
            </a:fld>
            <a:endParaRPr lang="en-US" dirty="0"/>
          </a:p>
        </p:txBody>
      </p:sp>
    </p:spTree>
    <p:extLst>
      <p:ext uri="{BB962C8B-B14F-4D97-AF65-F5344CB8AC3E}">
        <p14:creationId xmlns:p14="http://schemas.microsoft.com/office/powerpoint/2010/main" val="3645445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8408-DA97-A1D3-B042-DF18C572C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9D907-18BA-D7B3-2E20-978CD92F7D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6AFA8D-1B46-5D5C-C9E1-B4D87F96EE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E1E8F-A59F-C9D0-98BD-FAC13E795CB2}"/>
              </a:ext>
            </a:extLst>
          </p:cNvPr>
          <p:cNvSpPr>
            <a:spLocks noGrp="1"/>
          </p:cNvSpPr>
          <p:nvPr>
            <p:ph type="sldNum" sz="quarter" idx="5"/>
          </p:nvPr>
        </p:nvSpPr>
        <p:spPr/>
        <p:txBody>
          <a:bodyPr/>
          <a:lstStyle/>
          <a:p>
            <a:fld id="{D139CFA6-8C68-0943-80D2-57D8206AA2C0}" type="slidenum">
              <a:rPr lang="en-US" smtClean="0"/>
              <a:t>51</a:t>
            </a:fld>
            <a:endParaRPr lang="en-US" dirty="0"/>
          </a:p>
        </p:txBody>
      </p:sp>
    </p:spTree>
    <p:extLst>
      <p:ext uri="{BB962C8B-B14F-4D97-AF65-F5344CB8AC3E}">
        <p14:creationId xmlns:p14="http://schemas.microsoft.com/office/powerpoint/2010/main" val="2073891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7C98E-1611-1FF7-37C3-8759D3E48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068EC-A306-4EA9-72DA-A5561B349C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54273B-4AA2-80DE-5B64-D1D17E2808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35BF73-D1A6-9797-8D24-E8684D366CB6}"/>
              </a:ext>
            </a:extLst>
          </p:cNvPr>
          <p:cNvSpPr>
            <a:spLocks noGrp="1"/>
          </p:cNvSpPr>
          <p:nvPr>
            <p:ph type="sldNum" sz="quarter" idx="5"/>
          </p:nvPr>
        </p:nvSpPr>
        <p:spPr/>
        <p:txBody>
          <a:bodyPr/>
          <a:lstStyle/>
          <a:p>
            <a:fld id="{D139CFA6-8C68-0943-80D2-57D8206AA2C0}" type="slidenum">
              <a:rPr lang="en-US" smtClean="0"/>
              <a:t>52</a:t>
            </a:fld>
            <a:endParaRPr lang="en-US" dirty="0"/>
          </a:p>
        </p:txBody>
      </p:sp>
    </p:spTree>
    <p:extLst>
      <p:ext uri="{BB962C8B-B14F-4D97-AF65-F5344CB8AC3E}">
        <p14:creationId xmlns:p14="http://schemas.microsoft.com/office/powerpoint/2010/main" val="400711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EF4F-7B64-BC20-8B50-58256A1DB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F9874-2C90-C6B8-A914-31CAE37FCF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D9FF50-2EDC-4E27-60B0-0214928AE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2ED1B5-63F4-ACE6-FCB5-8DF4DE849E12}"/>
              </a:ext>
            </a:extLst>
          </p:cNvPr>
          <p:cNvSpPr>
            <a:spLocks noGrp="1"/>
          </p:cNvSpPr>
          <p:nvPr>
            <p:ph type="sldNum" sz="quarter" idx="5"/>
          </p:nvPr>
        </p:nvSpPr>
        <p:spPr/>
        <p:txBody>
          <a:bodyPr/>
          <a:lstStyle/>
          <a:p>
            <a:fld id="{D139CFA6-8C68-0943-80D2-57D8206AA2C0}" type="slidenum">
              <a:rPr lang="en-US" smtClean="0"/>
              <a:t>6</a:t>
            </a:fld>
            <a:endParaRPr lang="en-US" dirty="0"/>
          </a:p>
        </p:txBody>
      </p:sp>
    </p:spTree>
    <p:extLst>
      <p:ext uri="{BB962C8B-B14F-4D97-AF65-F5344CB8AC3E}">
        <p14:creationId xmlns:p14="http://schemas.microsoft.com/office/powerpoint/2010/main" val="260200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7</a:t>
            </a:fld>
            <a:endParaRPr lang="en-US" dirty="0"/>
          </a:p>
        </p:txBody>
      </p:sp>
    </p:spTree>
    <p:extLst>
      <p:ext uri="{BB962C8B-B14F-4D97-AF65-F5344CB8AC3E}">
        <p14:creationId xmlns:p14="http://schemas.microsoft.com/office/powerpoint/2010/main" val="183223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8</a:t>
            </a:fld>
            <a:endParaRPr lang="en-US" dirty="0"/>
          </a:p>
        </p:txBody>
      </p:sp>
    </p:spTree>
    <p:extLst>
      <p:ext uri="{BB962C8B-B14F-4D97-AF65-F5344CB8AC3E}">
        <p14:creationId xmlns:p14="http://schemas.microsoft.com/office/powerpoint/2010/main" val="55348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5DA4-EE9E-43D5-75A6-801809741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60DAF-3FD4-087F-A896-5A06282D54F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57B50A-91EF-1B72-D752-D215920E0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0319D-EA86-9BE7-255D-4B64BD26AC0A}"/>
              </a:ext>
            </a:extLst>
          </p:cNvPr>
          <p:cNvSpPr>
            <a:spLocks noGrp="1"/>
          </p:cNvSpPr>
          <p:nvPr>
            <p:ph type="sldNum" sz="quarter" idx="5"/>
          </p:nvPr>
        </p:nvSpPr>
        <p:spPr/>
        <p:txBody>
          <a:bodyPr/>
          <a:lstStyle/>
          <a:p>
            <a:fld id="{D139CFA6-8C68-0943-80D2-57D8206AA2C0}" type="slidenum">
              <a:rPr lang="en-US" smtClean="0"/>
              <a:t>9</a:t>
            </a:fld>
            <a:endParaRPr lang="en-US" dirty="0"/>
          </a:p>
        </p:txBody>
      </p:sp>
    </p:spTree>
    <p:extLst>
      <p:ext uri="{BB962C8B-B14F-4D97-AF65-F5344CB8AC3E}">
        <p14:creationId xmlns:p14="http://schemas.microsoft.com/office/powerpoint/2010/main" val="1647278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E73-82F3-1D59-79C5-4AE44608A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CC043-046E-592D-21C1-6244BAF08A86}"/>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1C95C-A0A7-EFBF-0138-FA2A83B1C031}"/>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07296DC5-2105-5FD5-CC1F-438BC5608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AD45-70C6-75A9-5D63-7BEFB05BB148}"/>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437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83AE-B8FA-EF12-0C12-21D4670EF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60D8F-974E-F7BC-AD09-B1A00BF4B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66ED-4730-6D16-386A-12B24FC10350}"/>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CC291810-9EC1-936C-D350-033AED580E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1FB72-C1E4-706F-573D-C96D2FBD485D}"/>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52211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BEA2D5-11B9-98ED-9546-1168CFFF5F1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0EE27-2957-3F44-F6DF-DB45829FEBE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7D53-AD48-C6D0-FFB0-B24019EA180B}"/>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8879E8BF-5806-03C3-007E-C423FA780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118A75-4EAA-D49D-59DD-2240879EF6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91683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7EB2-090D-637F-022F-C45782D05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2B649-2667-7BC1-8B0B-D6FB82A6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6A191-7326-F217-0EAF-E0C1ECBC67CF}"/>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B05F4669-2324-DC38-7473-F4D043513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DFD74-4BE9-0905-E113-078E53692447}"/>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7206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6CF2-0BCE-0467-0153-FBCD711CB85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A17B3-CA94-1FAA-A6B3-B5033B682ED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3199-34FC-6D01-1A4D-BBC2B6B6C6C5}"/>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8ABCD013-3903-AF52-618A-E080FAC0E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3C9F0-DF75-649E-1EAE-943215B29C8A}"/>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26529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85-FA3A-2F78-35CF-CE337433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3C4D-5B20-2F58-49D8-A081B0E26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26A9C-4326-9055-66C5-66B7498B3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CC791-C077-4667-E5F3-7162432F9753}"/>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6" name="Footer Placeholder 5">
            <a:extLst>
              <a:ext uri="{FF2B5EF4-FFF2-40B4-BE49-F238E27FC236}">
                <a16:creationId xmlns:a16="http://schemas.microsoft.com/office/drawing/2014/main" id="{3940AE01-1158-4CB4-AA7F-08713C9CB9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D4EB32-01BE-822F-68F9-4BEF3386BB61}"/>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5468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F4CD-57E1-73B4-A211-912318F6457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7ABAF-7E45-AB6F-5004-FB17BD9D1BF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DA53F-74C6-CC35-1D00-9A6E9C089E7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9474-C90D-F3E8-3320-7B408772247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4AC6B-2FFA-2932-9B2E-8652E7180F6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DBB17-3E66-B7DA-593E-D5EAFAB716BE}"/>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8" name="Footer Placeholder 7">
            <a:extLst>
              <a:ext uri="{FF2B5EF4-FFF2-40B4-BE49-F238E27FC236}">
                <a16:creationId xmlns:a16="http://schemas.microsoft.com/office/drawing/2014/main" id="{687A66A2-171C-BDC5-4F89-CEB20075D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DE5DD0-EB48-F3F9-6B00-57CDBC8018D2}"/>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862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5D91-2025-DEEB-895B-EDB38BB49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722DC-6527-E37E-22DD-A0C5CB1EB806}"/>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4" name="Footer Placeholder 3">
            <a:extLst>
              <a:ext uri="{FF2B5EF4-FFF2-40B4-BE49-F238E27FC236}">
                <a16:creationId xmlns:a16="http://schemas.microsoft.com/office/drawing/2014/main" id="{09224BFE-4C6E-F55B-AEAE-33856375D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187B98-E551-AFFC-AD39-4CBA9327D615}"/>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6491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FF846-08C9-BCA0-70D1-79E4E660D622}"/>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3" name="Footer Placeholder 2">
            <a:extLst>
              <a:ext uri="{FF2B5EF4-FFF2-40B4-BE49-F238E27FC236}">
                <a16:creationId xmlns:a16="http://schemas.microsoft.com/office/drawing/2014/main" id="{9C14B50F-CB90-5570-494A-3CCA831DDA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747998-2F7C-8F57-FBB5-2B96E0FAB3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127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15D2-416C-43AB-8591-733454F9F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A7AE-5D0A-B199-25C4-853D1FAD3E97}"/>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46954-B7AA-70D6-328A-96E0F54CDAD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EC4F-7C09-2121-F076-4D2CF2EEA52D}"/>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6" name="Footer Placeholder 5">
            <a:extLst>
              <a:ext uri="{FF2B5EF4-FFF2-40B4-BE49-F238E27FC236}">
                <a16:creationId xmlns:a16="http://schemas.microsoft.com/office/drawing/2014/main" id="{9BEB17AE-A54D-C859-3AAA-209B92653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4FD69-2C6D-DFBA-821E-F52AF1C8BF3F}"/>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21178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FDD-9F71-8368-62D4-6A6D8CA08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CA1E4-3462-A259-5F61-9B6C754566A2}"/>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712200CF-99CB-500D-7F02-7B80682B461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1118E-8A82-C045-4E33-845FAE726F0B}"/>
              </a:ext>
            </a:extLst>
          </p:cNvPr>
          <p:cNvSpPr>
            <a:spLocks noGrp="1"/>
          </p:cNvSpPr>
          <p:nvPr>
            <p:ph type="dt" sz="half" idx="10"/>
          </p:nvPr>
        </p:nvSpPr>
        <p:spPr/>
        <p:txBody>
          <a:bodyPr/>
          <a:lstStyle/>
          <a:p>
            <a:fld id="{55B9388D-3729-2845-97CF-02B0935F4820}" type="datetimeFigureOut">
              <a:rPr lang="en-US" smtClean="0"/>
              <a:t>11/26/2024</a:t>
            </a:fld>
            <a:endParaRPr lang="en-US" dirty="0"/>
          </a:p>
        </p:txBody>
      </p:sp>
      <p:sp>
        <p:nvSpPr>
          <p:cNvPr id="6" name="Footer Placeholder 5">
            <a:extLst>
              <a:ext uri="{FF2B5EF4-FFF2-40B4-BE49-F238E27FC236}">
                <a16:creationId xmlns:a16="http://schemas.microsoft.com/office/drawing/2014/main" id="{B9FEE9F9-9F53-0288-CA1E-D933A9666A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58D785-EE78-72B5-231E-9C05366ECD8E}"/>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50225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DD12D-7E14-E90E-A256-71063F5E93C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94480-4B50-C555-189E-6517059DB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20B05-BFF6-5237-1DEB-963C801F074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9388D-3729-2845-97CF-02B0935F4820}" type="datetimeFigureOut">
              <a:rPr lang="en-US" smtClean="0"/>
              <a:t>11/26/2024</a:t>
            </a:fld>
            <a:endParaRPr lang="en-US" dirty="0"/>
          </a:p>
        </p:txBody>
      </p:sp>
      <p:sp>
        <p:nvSpPr>
          <p:cNvPr id="5" name="Footer Placeholder 4">
            <a:extLst>
              <a:ext uri="{FF2B5EF4-FFF2-40B4-BE49-F238E27FC236}">
                <a16:creationId xmlns:a16="http://schemas.microsoft.com/office/drawing/2014/main" id="{F7883EBD-F006-0C6A-81F1-7205AC66BC3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130CC8-9A2D-818D-1A89-37F76730802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1DDA1-92E0-FB4B-9842-484450E13397}" type="slidenum">
              <a:rPr lang="en-US" smtClean="0"/>
              <a:t>‹#›</a:t>
            </a:fld>
            <a:endParaRPr lang="en-US" dirty="0"/>
          </a:p>
        </p:txBody>
      </p:sp>
    </p:spTree>
    <p:extLst>
      <p:ext uri="{BB962C8B-B14F-4D97-AF65-F5344CB8AC3E}">
        <p14:creationId xmlns:p14="http://schemas.microsoft.com/office/powerpoint/2010/main" val="185069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3"/>
          <a:stretch>
            <a:fillRect/>
          </a:stretch>
        </p:blipFill>
        <p:spPr>
          <a:xfrm>
            <a:off x="1" y="2"/>
            <a:ext cx="12219940" cy="6857999"/>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969265" y="5154168"/>
            <a:ext cx="6973204" cy="1261872"/>
          </a:xfrm>
        </p:spPr>
        <p:txBody>
          <a:bodyPr anchor="ctr">
            <a:noAutofit/>
          </a:bodyPr>
          <a:lstStyle/>
          <a:p>
            <a:pPr algn="l"/>
            <a:r>
              <a:rPr lang="en-US" sz="4000" b="1" dirty="0">
                <a:solidFill>
                  <a:schemeClr val="tx1">
                    <a:lumMod val="85000"/>
                    <a:lumOff val="15000"/>
                  </a:schemeClr>
                </a:solidFill>
                <a:latin typeface="Avenir Black" panose="02000503020000020003" pitchFamily="2" charset="0"/>
              </a:rPr>
              <a:t>Smart Cooler Installation</a:t>
            </a:r>
          </a:p>
        </p:txBody>
      </p:sp>
      <p:sp>
        <p:nvSpPr>
          <p:cNvPr id="7" name="Subtitle 6">
            <a:extLst>
              <a:ext uri="{FF2B5EF4-FFF2-40B4-BE49-F238E27FC236}">
                <a16:creationId xmlns:a16="http://schemas.microsoft.com/office/drawing/2014/main" id="{4BB33530-110D-A4BC-D249-C752BD0D3613}"/>
              </a:ext>
            </a:extLst>
          </p:cNvPr>
          <p:cNvSpPr>
            <a:spLocks noGrp="1"/>
          </p:cNvSpPr>
          <p:nvPr>
            <p:ph type="subTitle" idx="1"/>
          </p:nvPr>
        </p:nvSpPr>
        <p:spPr>
          <a:xfrm>
            <a:off x="8458200" y="5154168"/>
            <a:ext cx="2892987" cy="1261872"/>
          </a:xfrm>
        </p:spPr>
        <p:txBody>
          <a:bodyPr anchor="ctr">
            <a:normAutofit/>
          </a:bodyPr>
          <a:lstStyle/>
          <a:p>
            <a:pPr algn="l"/>
            <a:r>
              <a:rPr lang="en-US" sz="2000" dirty="0">
                <a:solidFill>
                  <a:schemeClr val="tx2"/>
                </a:solidFill>
                <a:latin typeface="Avenir Book" panose="02000503020000020003" pitchFamily="2" charset="0"/>
              </a:rPr>
              <a:t>iOS Installation Guide</a:t>
            </a:r>
          </a:p>
          <a:p>
            <a:pPr algn="l"/>
            <a:r>
              <a:rPr lang="en-US" sz="2000" dirty="0">
                <a:solidFill>
                  <a:schemeClr val="tx2"/>
                </a:solidFill>
                <a:latin typeface="Avenir Book" panose="02000503020000020003" pitchFamily="2" charset="0"/>
              </a:rPr>
              <a:t>November 2024</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7"/>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CB1258-58E3-C7D2-5299-447F35429F4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2024 Vision Group</a:t>
            </a:r>
          </a:p>
        </p:txBody>
      </p:sp>
    </p:spTree>
    <p:extLst>
      <p:ext uri="{BB962C8B-B14F-4D97-AF65-F5344CB8AC3E}">
        <p14:creationId xmlns:p14="http://schemas.microsoft.com/office/powerpoint/2010/main" val="1731616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9B9C-5A4C-3BE4-3DF1-923A772D011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8B121FE-EE2B-390A-697E-1A195BC9CF32}"/>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DC26B40-3A06-D64B-E338-0277C276A750}"/>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SCREEN</a:t>
            </a:r>
          </a:p>
        </p:txBody>
      </p:sp>
      <p:sp>
        <p:nvSpPr>
          <p:cNvPr id="4" name="TextBox 3">
            <a:extLst>
              <a:ext uri="{FF2B5EF4-FFF2-40B4-BE49-F238E27FC236}">
                <a16:creationId xmlns:a16="http://schemas.microsoft.com/office/drawing/2014/main" id="{AE105217-0BB4-9BAE-FB00-5C549EF5A206}"/>
              </a:ext>
            </a:extLst>
          </p:cNvPr>
          <p:cNvSpPr txBox="1"/>
          <p:nvPr/>
        </p:nvSpPr>
        <p:spPr>
          <a:xfrm>
            <a:off x="471947" y="601031"/>
            <a:ext cx="11198943" cy="369332"/>
          </a:xfrm>
          <a:prstGeom prst="rect">
            <a:avLst/>
          </a:prstGeom>
          <a:noFill/>
        </p:spPr>
        <p:txBody>
          <a:bodyPr wrap="square">
            <a:spAutoFit/>
          </a:bodyPr>
          <a:lstStyle/>
          <a:p>
            <a:pPr lvl="0" algn="just"/>
            <a:r>
              <a:rPr lang="en-US" dirty="0">
                <a:solidFill>
                  <a:srgbClr val="002060"/>
                </a:solidFill>
                <a:latin typeface="Avenir Book" panose="02000503020000020003"/>
                <a:ea typeface="Times New Roman" panose="02020603050405020304" pitchFamily="18" charset="0"/>
                <a:cs typeface="Calibri" panose="020F0502020204030204" pitchFamily="34" charset="0"/>
              </a:rPr>
              <a:t>Click on the Association Icon to move to the Association Screen.</a:t>
            </a:r>
          </a:p>
        </p:txBody>
      </p:sp>
      <p:sp>
        <p:nvSpPr>
          <p:cNvPr id="10" name="Rectangle 9">
            <a:extLst>
              <a:ext uri="{FF2B5EF4-FFF2-40B4-BE49-F238E27FC236}">
                <a16:creationId xmlns:a16="http://schemas.microsoft.com/office/drawing/2014/main" id="{F57B4A31-56EF-F4DF-4B25-A81104989C46}"/>
              </a:ext>
            </a:extLst>
          </p:cNvPr>
          <p:cNvSpPr/>
          <p:nvPr/>
        </p:nvSpPr>
        <p:spPr>
          <a:xfrm>
            <a:off x="9414330" y="2827903"/>
            <a:ext cx="2382943" cy="1954381"/>
          </a:xfrm>
          <a:prstGeom prst="rect">
            <a:avLst/>
          </a:prstGeom>
          <a:solidFill>
            <a:srgbClr val="002060"/>
          </a:solidFill>
        </p:spPr>
        <p:txBody>
          <a:bodyPr wrap="square">
            <a:spAutoFit/>
          </a:bodyPr>
          <a:lstStyle/>
          <a:p>
            <a:pPr algn="just"/>
            <a:r>
              <a:rPr lang="en-US" sz="1100" b="1" dirty="0">
                <a:solidFill>
                  <a:schemeClr val="bg1"/>
                </a:solidFill>
                <a:latin typeface="Avenir Book" panose="02000503020000020003"/>
              </a:rPr>
              <a:t>Coolers – 10</a:t>
            </a:r>
          </a:p>
          <a:p>
            <a:pPr algn="just"/>
            <a:r>
              <a:rPr lang="en-US" sz="1100" dirty="0">
                <a:solidFill>
                  <a:schemeClr val="bg1"/>
                </a:solidFill>
                <a:latin typeface="Avenir Book" panose="02000503020000020003"/>
              </a:rPr>
              <a:t>Shows the number of coolers in the outlet.</a:t>
            </a:r>
          </a:p>
          <a:p>
            <a:pPr algn="just"/>
            <a:endParaRPr lang="en-US" sz="1100" dirty="0">
              <a:solidFill>
                <a:schemeClr val="bg1"/>
              </a:solidFill>
              <a:latin typeface="Avenir Book" panose="02000503020000020003"/>
            </a:endParaRPr>
          </a:p>
          <a:p>
            <a:pPr algn="just"/>
            <a:r>
              <a:rPr lang="en-US" sz="1100" b="1" dirty="0">
                <a:solidFill>
                  <a:schemeClr val="bg1"/>
                </a:solidFill>
                <a:latin typeface="Avenir Book" panose="02000503020000020003"/>
              </a:rPr>
              <a:t>Red </a:t>
            </a:r>
            <a:r>
              <a:rPr lang="en-US" sz="1100" dirty="0">
                <a:solidFill>
                  <a:schemeClr val="bg1"/>
                </a:solidFill>
                <a:latin typeface="Avenir Book" panose="02000503020000020003"/>
              </a:rPr>
              <a:t>– no cooler in the Outlet is associated with Smart Device</a:t>
            </a:r>
          </a:p>
          <a:p>
            <a:pPr algn="just"/>
            <a:r>
              <a:rPr lang="en-US" sz="1100" b="1" dirty="0">
                <a:solidFill>
                  <a:schemeClr val="bg1"/>
                </a:solidFill>
                <a:latin typeface="Avenir Book" panose="02000503020000020003"/>
              </a:rPr>
              <a:t>Orange </a:t>
            </a:r>
            <a:r>
              <a:rPr lang="en-US" sz="1100" dirty="0">
                <a:solidFill>
                  <a:schemeClr val="bg1"/>
                </a:solidFill>
                <a:latin typeface="Avenir Book" panose="02000503020000020003"/>
              </a:rPr>
              <a:t>– some coolers in the outlet have been associated with smart devices, but not all</a:t>
            </a:r>
          </a:p>
          <a:p>
            <a:pPr algn="just"/>
            <a:r>
              <a:rPr lang="en-US" sz="1100" b="1" dirty="0">
                <a:solidFill>
                  <a:schemeClr val="bg1"/>
                </a:solidFill>
                <a:latin typeface="Avenir Book" panose="02000503020000020003"/>
              </a:rPr>
              <a:t>Green </a:t>
            </a:r>
            <a:r>
              <a:rPr lang="en-US" sz="1100" dirty="0">
                <a:solidFill>
                  <a:schemeClr val="bg1"/>
                </a:solidFill>
                <a:latin typeface="Avenir Book" panose="02000503020000020003"/>
              </a:rPr>
              <a:t>– all coolers in this outlet have been associated with smart devices</a:t>
            </a:r>
          </a:p>
        </p:txBody>
      </p:sp>
      <p:sp>
        <p:nvSpPr>
          <p:cNvPr id="22" name="TextBox 21">
            <a:extLst>
              <a:ext uri="{FF2B5EF4-FFF2-40B4-BE49-F238E27FC236}">
                <a16:creationId xmlns:a16="http://schemas.microsoft.com/office/drawing/2014/main" id="{DAFE2FC6-66A9-7CA0-F950-FD735C5DB727}"/>
              </a:ext>
            </a:extLst>
          </p:cNvPr>
          <p:cNvSpPr txBox="1"/>
          <p:nvPr/>
        </p:nvSpPr>
        <p:spPr>
          <a:xfrm>
            <a:off x="417524" y="1293812"/>
            <a:ext cx="2348678" cy="60016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Avenir Book" panose="02000503020000020003"/>
              </a:rPr>
              <a:t>Total # of outlets in BD territory and how many have been loaded, outlets are loaded at startup.</a:t>
            </a:r>
          </a:p>
        </p:txBody>
      </p:sp>
      <p:sp>
        <p:nvSpPr>
          <p:cNvPr id="24" name="TextBox 23">
            <a:extLst>
              <a:ext uri="{FF2B5EF4-FFF2-40B4-BE49-F238E27FC236}">
                <a16:creationId xmlns:a16="http://schemas.microsoft.com/office/drawing/2014/main" id="{321F1581-CBA5-D18B-89D1-CD2CEFA6E842}"/>
              </a:ext>
            </a:extLst>
          </p:cNvPr>
          <p:cNvSpPr txBox="1"/>
          <p:nvPr/>
        </p:nvSpPr>
        <p:spPr>
          <a:xfrm>
            <a:off x="9409320" y="5250893"/>
            <a:ext cx="2382943" cy="430887"/>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l"/>
            <a:r>
              <a:rPr lang="en-US" sz="1100" b="0" dirty="0">
                <a:latin typeface="Avenir Book" panose="02000503020000020003"/>
              </a:rPr>
              <a:t>Tap on Setup to enter the Outlet and view assigned and unassigned Coolers.</a:t>
            </a:r>
          </a:p>
        </p:txBody>
      </p:sp>
      <p:sp>
        <p:nvSpPr>
          <p:cNvPr id="27" name="TextBox 26">
            <a:extLst>
              <a:ext uri="{FF2B5EF4-FFF2-40B4-BE49-F238E27FC236}">
                <a16:creationId xmlns:a16="http://schemas.microsoft.com/office/drawing/2014/main" id="{CDC2A72C-9373-6169-D451-E462E7E92AF9}"/>
              </a:ext>
            </a:extLst>
          </p:cNvPr>
          <p:cNvSpPr txBox="1"/>
          <p:nvPr/>
        </p:nvSpPr>
        <p:spPr>
          <a:xfrm>
            <a:off x="417524" y="4573784"/>
            <a:ext cx="2352260" cy="1107996"/>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Avenir Book" panose="02000503020000020003"/>
              </a:rPr>
              <a:t>A list of outlets will be shown on successful login.</a:t>
            </a:r>
          </a:p>
          <a:p>
            <a:endParaRPr lang="en-US" sz="1100" b="0" dirty="0">
              <a:latin typeface="Avenir Book" panose="02000503020000020003"/>
            </a:endParaRPr>
          </a:p>
          <a:p>
            <a:r>
              <a:rPr lang="en-US" sz="1100" b="0" dirty="0">
                <a:latin typeface="Avenir Book" panose="02000503020000020003"/>
              </a:rPr>
              <a:t>Only Assigned User outlets will be shown, for each one the Outlet name, address &amp; code will be displayed.</a:t>
            </a:r>
          </a:p>
        </p:txBody>
      </p:sp>
      <p:sp>
        <p:nvSpPr>
          <p:cNvPr id="30" name="TextBox 29">
            <a:extLst>
              <a:ext uri="{FF2B5EF4-FFF2-40B4-BE49-F238E27FC236}">
                <a16:creationId xmlns:a16="http://schemas.microsoft.com/office/drawing/2014/main" id="{1DC1A2D8-441D-F9F9-935C-2823E50AC02A}"/>
              </a:ext>
            </a:extLst>
          </p:cNvPr>
          <p:cNvSpPr txBox="1"/>
          <p:nvPr/>
        </p:nvSpPr>
        <p:spPr>
          <a:xfrm>
            <a:off x="9410748" y="1937702"/>
            <a:ext cx="2382943"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Avenir Book" panose="02000503020000020003"/>
              </a:rPr>
              <a:t>If a cooler can’t be found via the barcode scanner, then enter the Technical ID or Serial Number here to find it.</a:t>
            </a:r>
          </a:p>
        </p:txBody>
      </p:sp>
      <p:sp>
        <p:nvSpPr>
          <p:cNvPr id="34" name="TextBox 33">
            <a:extLst>
              <a:ext uri="{FF2B5EF4-FFF2-40B4-BE49-F238E27FC236}">
                <a16:creationId xmlns:a16="http://schemas.microsoft.com/office/drawing/2014/main" id="{C5268B5A-646E-6A1A-A18C-4FB5BC39F732}"/>
              </a:ext>
            </a:extLst>
          </p:cNvPr>
          <p:cNvSpPr txBox="1"/>
          <p:nvPr/>
        </p:nvSpPr>
        <p:spPr>
          <a:xfrm>
            <a:off x="395381" y="2196317"/>
            <a:ext cx="2333346"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Avenir Book" panose="02000503020000020003"/>
              </a:rPr>
              <a:t>Use this box to search for the Outlet Code or Outlet Name quickly. If an Outlet is found the result of the Outlet will be shown.</a:t>
            </a:r>
          </a:p>
        </p:txBody>
      </p:sp>
      <p:sp>
        <p:nvSpPr>
          <p:cNvPr id="132" name="TextBox 131">
            <a:extLst>
              <a:ext uri="{FF2B5EF4-FFF2-40B4-BE49-F238E27FC236}">
                <a16:creationId xmlns:a16="http://schemas.microsoft.com/office/drawing/2014/main" id="{DA96995B-19E6-6143-5A06-B81D983CBEBB}"/>
              </a:ext>
            </a:extLst>
          </p:cNvPr>
          <p:cNvSpPr txBox="1"/>
          <p:nvPr/>
        </p:nvSpPr>
        <p:spPr>
          <a:xfrm>
            <a:off x="9399382" y="1372405"/>
            <a:ext cx="2382943" cy="430887"/>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Tap on this icon to show all outlets, not only the nearest ones</a:t>
            </a:r>
            <a:endParaRPr lang="en-US" sz="1100" b="0" dirty="0">
              <a:solidFill>
                <a:schemeClr val="bg1"/>
              </a:solidFill>
              <a:latin typeface="Calibri (Body)"/>
            </a:endParaRPr>
          </a:p>
        </p:txBody>
      </p:sp>
      <p:sp>
        <p:nvSpPr>
          <p:cNvPr id="159" name="TextBox 158">
            <a:extLst>
              <a:ext uri="{FF2B5EF4-FFF2-40B4-BE49-F238E27FC236}">
                <a16:creationId xmlns:a16="http://schemas.microsoft.com/office/drawing/2014/main" id="{C1194829-6AAF-FA26-DD89-E6F8ADAEEB4A}"/>
              </a:ext>
            </a:extLst>
          </p:cNvPr>
          <p:cNvSpPr txBox="1"/>
          <p:nvPr/>
        </p:nvSpPr>
        <p:spPr>
          <a:xfrm>
            <a:off x="417524" y="3550427"/>
            <a:ext cx="2343830"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Tap to start the camera and scan the Cooler Barcode. If a cooler is found the association menu for this cooler will be shown.</a:t>
            </a:r>
            <a:endParaRPr lang="en-US" sz="1100" b="0" dirty="0">
              <a:solidFill>
                <a:schemeClr val="bg1"/>
              </a:solidFill>
              <a:latin typeface="Calibri (Body)"/>
            </a:endParaRPr>
          </a:p>
        </p:txBody>
      </p:sp>
      <p:sp>
        <p:nvSpPr>
          <p:cNvPr id="11" name="TextBox 10">
            <a:extLst>
              <a:ext uri="{FF2B5EF4-FFF2-40B4-BE49-F238E27FC236}">
                <a16:creationId xmlns:a16="http://schemas.microsoft.com/office/drawing/2014/main" id="{32806904-1768-3D20-E212-E1A0DE4084F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cxnSp>
        <p:nvCxnSpPr>
          <p:cNvPr id="21" name="Straight Arrow Connector 20">
            <a:extLst>
              <a:ext uri="{FF2B5EF4-FFF2-40B4-BE49-F238E27FC236}">
                <a16:creationId xmlns:a16="http://schemas.microsoft.com/office/drawing/2014/main" id="{57A636A5-8F24-67B8-897F-03DB0BF3414D}"/>
              </a:ext>
            </a:extLst>
          </p:cNvPr>
          <p:cNvCxnSpPr>
            <a:cxnSpLocks/>
            <a:stCxn id="10" idx="1"/>
            <a:endCxn id="20" idx="3"/>
          </p:cNvCxnSpPr>
          <p:nvPr/>
        </p:nvCxnSpPr>
        <p:spPr>
          <a:xfrm flipH="1">
            <a:off x="8721657" y="3805094"/>
            <a:ext cx="692673" cy="169277"/>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C78FBE-5CE7-35D7-BE87-BEBD8F6C5B3D}"/>
              </a:ext>
            </a:extLst>
          </p:cNvPr>
          <p:cNvCxnSpPr>
            <a:cxnSpLocks/>
            <a:stCxn id="22" idx="3"/>
            <a:endCxn id="26" idx="1"/>
          </p:cNvCxnSpPr>
          <p:nvPr/>
        </p:nvCxnSpPr>
        <p:spPr>
          <a:xfrm>
            <a:off x="2766202" y="1593894"/>
            <a:ext cx="534782" cy="785188"/>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F67832-40A4-2A07-B316-7196A0D007C1}"/>
              </a:ext>
            </a:extLst>
          </p:cNvPr>
          <p:cNvCxnSpPr>
            <a:cxnSpLocks/>
            <a:stCxn id="24" idx="1"/>
            <a:endCxn id="29" idx="3"/>
          </p:cNvCxnSpPr>
          <p:nvPr/>
        </p:nvCxnSpPr>
        <p:spPr>
          <a:xfrm rot="10800000">
            <a:off x="8721656" y="4627151"/>
            <a:ext cx="687665" cy="839187"/>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304684-694F-EC20-6DCC-FFE65CE4C84A}"/>
              </a:ext>
            </a:extLst>
          </p:cNvPr>
          <p:cNvCxnSpPr>
            <a:cxnSpLocks/>
            <a:stCxn id="27" idx="3"/>
            <a:endCxn id="18" idx="1"/>
          </p:cNvCxnSpPr>
          <p:nvPr/>
        </p:nvCxnSpPr>
        <p:spPr>
          <a:xfrm flipV="1">
            <a:off x="2769784" y="4100089"/>
            <a:ext cx="561240" cy="1027693"/>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4D8233-F2BD-F8EB-CA84-0769E44EEACE}"/>
              </a:ext>
            </a:extLst>
          </p:cNvPr>
          <p:cNvCxnSpPr>
            <a:cxnSpLocks/>
            <a:stCxn id="30" idx="1"/>
            <a:endCxn id="32" idx="3"/>
          </p:cNvCxnSpPr>
          <p:nvPr/>
        </p:nvCxnSpPr>
        <p:spPr>
          <a:xfrm rot="10800000" flipV="1">
            <a:off x="8731024" y="2322423"/>
            <a:ext cx="679724" cy="761964"/>
          </a:xfrm>
          <a:prstGeom prst="bentConnector3">
            <a:avLst>
              <a:gd name="adj1" fmla="val 32453"/>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5D9A7A1-431C-D884-E1D5-2DFC0F8CEC32}"/>
              </a:ext>
            </a:extLst>
          </p:cNvPr>
          <p:cNvCxnSpPr>
            <a:cxnSpLocks/>
            <a:stCxn id="34" idx="3"/>
            <a:endCxn id="33" idx="1"/>
          </p:cNvCxnSpPr>
          <p:nvPr/>
        </p:nvCxnSpPr>
        <p:spPr>
          <a:xfrm>
            <a:off x="2728727" y="2581038"/>
            <a:ext cx="572257" cy="100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FE011E82-DF58-5422-53AA-EF5C81B916D8}"/>
              </a:ext>
            </a:extLst>
          </p:cNvPr>
          <p:cNvCxnSpPr>
            <a:cxnSpLocks/>
            <a:stCxn id="132" idx="1"/>
            <a:endCxn id="134" idx="3"/>
          </p:cNvCxnSpPr>
          <p:nvPr/>
        </p:nvCxnSpPr>
        <p:spPr>
          <a:xfrm rot="10800000" flipV="1">
            <a:off x="8731024" y="1587848"/>
            <a:ext cx="668359" cy="984553"/>
          </a:xfrm>
          <a:prstGeom prst="bentConnector3">
            <a:avLst>
              <a:gd name="adj1" fmla="val 63383"/>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1B6EBA7E-30E6-A68A-9A84-BBF48340968A}"/>
              </a:ext>
            </a:extLst>
          </p:cNvPr>
          <p:cNvCxnSpPr>
            <a:cxnSpLocks/>
            <a:stCxn id="159" idx="3"/>
            <a:endCxn id="161" idx="1"/>
          </p:cNvCxnSpPr>
          <p:nvPr/>
        </p:nvCxnSpPr>
        <p:spPr>
          <a:xfrm flipV="1">
            <a:off x="2761354" y="3084325"/>
            <a:ext cx="559333" cy="850823"/>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43E25661-CB84-71B7-8B5E-0BBC08AE79DD}"/>
              </a:ext>
            </a:extLst>
          </p:cNvPr>
          <p:cNvGrpSpPr/>
          <p:nvPr/>
        </p:nvGrpSpPr>
        <p:grpSpPr>
          <a:xfrm>
            <a:off x="3300984" y="1961810"/>
            <a:ext cx="5430040" cy="3545983"/>
            <a:chOff x="1235059" y="2851540"/>
            <a:chExt cx="5430040" cy="3545983"/>
          </a:xfrm>
        </p:grpSpPr>
        <p:pic>
          <p:nvPicPr>
            <p:cNvPr id="8" name="Picture 7">
              <a:extLst>
                <a:ext uri="{FF2B5EF4-FFF2-40B4-BE49-F238E27FC236}">
                  <a16:creationId xmlns:a16="http://schemas.microsoft.com/office/drawing/2014/main" id="{3F0B778B-7924-407B-B562-6CEBD76A4A89}"/>
                </a:ext>
              </a:extLst>
            </p:cNvPr>
            <p:cNvPicPr>
              <a:picLocks/>
            </p:cNvPicPr>
            <p:nvPr/>
          </p:nvPicPr>
          <p:blipFill>
            <a:blip r:embed="rId4"/>
            <a:srcRect/>
            <a:stretch/>
          </p:blipFill>
          <p:spPr>
            <a:xfrm>
              <a:off x="1245396" y="2851540"/>
              <a:ext cx="5399999" cy="3545983"/>
            </a:xfrm>
            <a:prstGeom prst="rect">
              <a:avLst/>
            </a:prstGeom>
            <a:ln w="28575">
              <a:solidFill>
                <a:srgbClr val="002060"/>
              </a:solidFill>
            </a:ln>
          </p:spPr>
        </p:pic>
        <p:sp>
          <p:nvSpPr>
            <p:cNvPr id="9" name="Rectangle 8">
              <a:extLst>
                <a:ext uri="{FF2B5EF4-FFF2-40B4-BE49-F238E27FC236}">
                  <a16:creationId xmlns:a16="http://schemas.microsoft.com/office/drawing/2014/main" id="{8E36A33F-FF20-63F0-ED46-96EB3663BE31}"/>
                </a:ext>
              </a:extLst>
            </p:cNvPr>
            <p:cNvSpPr/>
            <p:nvPr/>
          </p:nvSpPr>
          <p:spPr>
            <a:xfrm>
              <a:off x="2007802" y="6063616"/>
              <a:ext cx="858520" cy="249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3D701B-0118-3F02-E876-4FE1C0004096}"/>
                </a:ext>
              </a:extLst>
            </p:cNvPr>
            <p:cNvSpPr/>
            <p:nvPr/>
          </p:nvSpPr>
          <p:spPr>
            <a:xfrm>
              <a:off x="1265099" y="4358619"/>
              <a:ext cx="4226381" cy="12623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44BC8CD-C449-25BC-45F8-B516271B7FB8}"/>
                </a:ext>
              </a:extLst>
            </p:cNvPr>
            <p:cNvSpPr/>
            <p:nvPr/>
          </p:nvSpPr>
          <p:spPr>
            <a:xfrm>
              <a:off x="5958840" y="4754880"/>
              <a:ext cx="696892" cy="2184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347F3F-3106-9799-F5D2-9D5AFB9C885B}"/>
                </a:ext>
              </a:extLst>
            </p:cNvPr>
            <p:cNvSpPr/>
            <p:nvPr/>
          </p:nvSpPr>
          <p:spPr>
            <a:xfrm>
              <a:off x="5958839" y="5407660"/>
              <a:ext cx="696891" cy="218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75997CD-22DE-C2DD-3A8A-25FB7C5AFA39}"/>
                </a:ext>
              </a:extLst>
            </p:cNvPr>
            <p:cNvSpPr/>
            <p:nvPr/>
          </p:nvSpPr>
          <p:spPr>
            <a:xfrm>
              <a:off x="4034791" y="3671887"/>
              <a:ext cx="2630308" cy="6044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7A0C6A-F15B-F060-5D79-1E5DAD558187}"/>
                </a:ext>
              </a:extLst>
            </p:cNvPr>
            <p:cNvSpPr/>
            <p:nvPr/>
          </p:nvSpPr>
          <p:spPr>
            <a:xfrm>
              <a:off x="1235059" y="3373992"/>
              <a:ext cx="3942443" cy="1955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FDD35A-3B2F-1B33-2846-52BE58015001}"/>
                </a:ext>
              </a:extLst>
            </p:cNvPr>
            <p:cNvSpPr/>
            <p:nvPr/>
          </p:nvSpPr>
          <p:spPr>
            <a:xfrm>
              <a:off x="1235059" y="3212153"/>
              <a:ext cx="980323" cy="1133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FE96F3E2-9A00-DA91-3817-DCBBD0846DA3}"/>
                </a:ext>
              </a:extLst>
            </p:cNvPr>
            <p:cNvSpPr/>
            <p:nvPr/>
          </p:nvSpPr>
          <p:spPr>
            <a:xfrm>
              <a:off x="6393180" y="3325470"/>
              <a:ext cx="271918" cy="2733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4FD8BD9A-0F21-FE26-009D-770776E9B672}"/>
                </a:ext>
              </a:extLst>
            </p:cNvPr>
            <p:cNvSpPr/>
            <p:nvPr/>
          </p:nvSpPr>
          <p:spPr>
            <a:xfrm>
              <a:off x="1254762" y="3627006"/>
              <a:ext cx="2604768" cy="6940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2440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B1891-B307-1883-E760-CBE5F246E99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A7BB1F2B-BB11-9097-A91D-942BB36E5BD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213BAA4-23F6-C4D4-1211-74E79631BB7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12" name="TextBox 11">
            <a:extLst>
              <a:ext uri="{FF2B5EF4-FFF2-40B4-BE49-F238E27FC236}">
                <a16:creationId xmlns:a16="http://schemas.microsoft.com/office/drawing/2014/main" id="{94902231-065D-FAE8-2D4F-4CECD53F5BA1}"/>
              </a:ext>
            </a:extLst>
          </p:cNvPr>
          <p:cNvSpPr txBox="1"/>
          <p:nvPr/>
        </p:nvSpPr>
        <p:spPr>
          <a:xfrm>
            <a:off x="9287946" y="4130020"/>
            <a:ext cx="2577054" cy="101566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000" dirty="0">
                <a:latin typeface="Avenir Black"/>
              </a:rPr>
              <a:t>Tap to start Smart Device association or scan the barcode of the Cooler via the scanner.</a:t>
            </a:r>
          </a:p>
          <a:p>
            <a:endParaRPr lang="en-US" sz="1000" dirty="0">
              <a:latin typeface="Avenir Black"/>
            </a:endParaRPr>
          </a:p>
          <a:p>
            <a:r>
              <a:rPr lang="en-US" sz="1000" dirty="0">
                <a:latin typeface="Avenir Black"/>
              </a:rPr>
              <a:t>If a smart device is already associated to this cooler the button will gray with label Remove Association</a:t>
            </a:r>
          </a:p>
        </p:txBody>
      </p:sp>
      <p:sp>
        <p:nvSpPr>
          <p:cNvPr id="13" name="TextBox 12">
            <a:extLst>
              <a:ext uri="{FF2B5EF4-FFF2-40B4-BE49-F238E27FC236}">
                <a16:creationId xmlns:a16="http://schemas.microsoft.com/office/drawing/2014/main" id="{5A8B35F0-1204-9E7C-B100-FDCA2CB6344D}"/>
              </a:ext>
            </a:extLst>
          </p:cNvPr>
          <p:cNvSpPr txBox="1"/>
          <p:nvPr/>
        </p:nvSpPr>
        <p:spPr>
          <a:xfrm>
            <a:off x="9267114" y="1934394"/>
            <a:ext cx="2565786" cy="530145"/>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sz="1000" dirty="0">
                <a:latin typeface="Avenir Black"/>
              </a:rPr>
              <a:t>Serial Number, Equipment Number, &amp; Cooler Model</a:t>
            </a:r>
          </a:p>
        </p:txBody>
      </p:sp>
      <p:sp>
        <p:nvSpPr>
          <p:cNvPr id="14" name="TextBox 13">
            <a:extLst>
              <a:ext uri="{FF2B5EF4-FFF2-40B4-BE49-F238E27FC236}">
                <a16:creationId xmlns:a16="http://schemas.microsoft.com/office/drawing/2014/main" id="{23EF0D7B-41D1-00DE-3F4F-653DCD2A77D8}"/>
              </a:ext>
            </a:extLst>
          </p:cNvPr>
          <p:cNvSpPr txBox="1"/>
          <p:nvPr/>
        </p:nvSpPr>
        <p:spPr>
          <a:xfrm>
            <a:off x="243205" y="2424242"/>
            <a:ext cx="2164877" cy="707886"/>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000" dirty="0">
                <a:solidFill>
                  <a:srgbClr val="FFFFFF"/>
                </a:solidFill>
                <a:effectLst/>
                <a:latin typeface="Avenir Black"/>
                <a:ea typeface="Calibri" panose="020F0502020204030204" pitchFamily="34" charset="0"/>
                <a:cs typeface="Times New Roman" panose="02020603050405020304" pitchFamily="18" charset="0"/>
              </a:rPr>
              <a:t>Outlet </a:t>
            </a:r>
            <a:endParaRPr lang="en-IN" sz="1000" dirty="0">
              <a:effectLst/>
              <a:latin typeface="Avenir Black"/>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Avenir Black"/>
                <a:ea typeface="Calibri" panose="020F0502020204030204" pitchFamily="34" charset="0"/>
                <a:cs typeface="Times New Roman" panose="02020603050405020304" pitchFamily="18" charset="0"/>
              </a:rPr>
              <a:t>Name</a:t>
            </a:r>
            <a:endParaRPr lang="en-IN" sz="1000" dirty="0">
              <a:effectLst/>
              <a:latin typeface="Avenir Black"/>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Avenir Black"/>
                <a:ea typeface="Calibri" panose="020F0502020204030204" pitchFamily="34" charset="0"/>
                <a:cs typeface="Times New Roman" panose="02020603050405020304" pitchFamily="18" charset="0"/>
              </a:rPr>
              <a:t>Address</a:t>
            </a:r>
            <a:endParaRPr lang="en-IN" sz="1000" dirty="0">
              <a:effectLst/>
              <a:latin typeface="Avenir Black"/>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Avenir Black"/>
                <a:ea typeface="Calibri" panose="020F0502020204030204" pitchFamily="34" charset="0"/>
                <a:cs typeface="Times New Roman" panose="02020603050405020304" pitchFamily="18" charset="0"/>
              </a:rPr>
              <a:t>Outlet Code</a:t>
            </a:r>
            <a:endParaRPr lang="en-IN" sz="1000" dirty="0">
              <a:effectLst/>
              <a:latin typeface="Avenir Black"/>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09B63C9-F662-E104-D76B-3E7BB81CBD61}"/>
              </a:ext>
            </a:extLst>
          </p:cNvPr>
          <p:cNvSpPr txBox="1"/>
          <p:nvPr/>
        </p:nvSpPr>
        <p:spPr>
          <a:xfrm>
            <a:off x="9276678" y="2902538"/>
            <a:ext cx="2577054" cy="760978"/>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sz="1000" dirty="0">
                <a:latin typeface="Avenir Black"/>
              </a:rPr>
              <a:t>If a Smart Device is already associated with this cooler the information will be shown in this box. </a:t>
            </a:r>
          </a:p>
        </p:txBody>
      </p:sp>
      <p:grpSp>
        <p:nvGrpSpPr>
          <p:cNvPr id="37" name="Group 36">
            <a:extLst>
              <a:ext uri="{FF2B5EF4-FFF2-40B4-BE49-F238E27FC236}">
                <a16:creationId xmlns:a16="http://schemas.microsoft.com/office/drawing/2014/main" id="{AAEB071D-3ED3-2DDA-1E81-522700240D0E}"/>
              </a:ext>
            </a:extLst>
          </p:cNvPr>
          <p:cNvGrpSpPr/>
          <p:nvPr/>
        </p:nvGrpSpPr>
        <p:grpSpPr>
          <a:xfrm>
            <a:off x="2788014" y="1488754"/>
            <a:ext cx="6120000" cy="4018781"/>
            <a:chOff x="2788014" y="1488754"/>
            <a:chExt cx="6120000" cy="4018781"/>
          </a:xfrm>
        </p:grpSpPr>
        <p:pic>
          <p:nvPicPr>
            <p:cNvPr id="7" name="Picture 6">
              <a:extLst>
                <a:ext uri="{FF2B5EF4-FFF2-40B4-BE49-F238E27FC236}">
                  <a16:creationId xmlns:a16="http://schemas.microsoft.com/office/drawing/2014/main" id="{03F11B4E-6DF6-FD96-16C3-744141084FA6}"/>
                </a:ext>
              </a:extLst>
            </p:cNvPr>
            <p:cNvPicPr>
              <a:picLocks/>
            </p:cNvPicPr>
            <p:nvPr/>
          </p:nvPicPr>
          <p:blipFill>
            <a:blip r:embed="rId4"/>
            <a:srcRect/>
            <a:stretch/>
          </p:blipFill>
          <p:spPr>
            <a:xfrm>
              <a:off x="2788014" y="1488754"/>
              <a:ext cx="6120000" cy="4018781"/>
            </a:xfrm>
            <a:prstGeom prst="rect">
              <a:avLst/>
            </a:prstGeom>
            <a:ln w="28575">
              <a:solidFill>
                <a:srgbClr val="002060"/>
              </a:solidFill>
            </a:ln>
          </p:spPr>
        </p:pic>
        <p:sp>
          <p:nvSpPr>
            <p:cNvPr id="16" name="Rectangle 15">
              <a:extLst>
                <a:ext uri="{FF2B5EF4-FFF2-40B4-BE49-F238E27FC236}">
                  <a16:creationId xmlns:a16="http://schemas.microsoft.com/office/drawing/2014/main" id="{BE0D581D-82CD-D00D-4CF8-4E93FB4EC137}"/>
                </a:ext>
              </a:extLst>
            </p:cNvPr>
            <p:cNvSpPr/>
            <p:nvPr/>
          </p:nvSpPr>
          <p:spPr>
            <a:xfrm>
              <a:off x="2856992" y="1988820"/>
              <a:ext cx="1450848" cy="15773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DABAFD7-E18E-9D5C-1C1D-11282A730A83}"/>
                </a:ext>
              </a:extLst>
            </p:cNvPr>
            <p:cNvSpPr/>
            <p:nvPr/>
          </p:nvSpPr>
          <p:spPr>
            <a:xfrm>
              <a:off x="4442460" y="2910840"/>
              <a:ext cx="1747520" cy="1714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F252FC9-80D6-30E5-811B-C3782D8B7775}"/>
                </a:ext>
              </a:extLst>
            </p:cNvPr>
            <p:cNvSpPr/>
            <p:nvPr/>
          </p:nvSpPr>
          <p:spPr>
            <a:xfrm>
              <a:off x="4442460" y="3120390"/>
              <a:ext cx="3318510" cy="5067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7BDACC6-461F-ABA7-2C91-4F7797150915}"/>
                </a:ext>
              </a:extLst>
            </p:cNvPr>
            <p:cNvSpPr/>
            <p:nvPr/>
          </p:nvSpPr>
          <p:spPr>
            <a:xfrm>
              <a:off x="7802880" y="3215640"/>
              <a:ext cx="1016182" cy="137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8" name="Straight Arrow Connector 37">
            <a:extLst>
              <a:ext uri="{FF2B5EF4-FFF2-40B4-BE49-F238E27FC236}">
                <a16:creationId xmlns:a16="http://schemas.microsoft.com/office/drawing/2014/main" id="{30BDA68B-605C-103A-182C-8325EFEFB5FB}"/>
              </a:ext>
            </a:extLst>
          </p:cNvPr>
          <p:cNvCxnSpPr>
            <a:cxnSpLocks/>
            <a:stCxn id="14" idx="3"/>
            <a:endCxn id="16" idx="1"/>
          </p:cNvCxnSpPr>
          <p:nvPr/>
        </p:nvCxnSpPr>
        <p:spPr>
          <a:xfrm flipV="1">
            <a:off x="2408082" y="2777490"/>
            <a:ext cx="448910" cy="6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F604832-B46A-709A-1017-188D3CD85289}"/>
              </a:ext>
            </a:extLst>
          </p:cNvPr>
          <p:cNvCxnSpPr>
            <a:cxnSpLocks/>
            <a:stCxn id="12" idx="1"/>
            <a:endCxn id="49" idx="3"/>
          </p:cNvCxnSpPr>
          <p:nvPr/>
        </p:nvCxnSpPr>
        <p:spPr>
          <a:xfrm rot="10800000">
            <a:off x="8819062" y="4043566"/>
            <a:ext cx="468884" cy="594286"/>
          </a:xfrm>
          <a:prstGeom prst="bentConnector3">
            <a:avLst>
              <a:gd name="adj1" fmla="val 3940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9A32911-35FB-70BC-90FD-69ED964BAC72}"/>
              </a:ext>
            </a:extLst>
          </p:cNvPr>
          <p:cNvCxnSpPr>
            <a:cxnSpLocks/>
            <a:stCxn id="15" idx="1"/>
            <a:endCxn id="36" idx="3"/>
          </p:cNvCxnSpPr>
          <p:nvPr/>
        </p:nvCxnSpPr>
        <p:spPr>
          <a:xfrm flipH="1">
            <a:off x="8819062" y="3283027"/>
            <a:ext cx="457616" cy="11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6C5D7D9-8B49-8940-B648-E10DF802B087}"/>
              </a:ext>
            </a:extLst>
          </p:cNvPr>
          <p:cNvCxnSpPr>
            <a:cxnSpLocks/>
          </p:cNvCxnSpPr>
          <p:nvPr/>
        </p:nvCxnSpPr>
        <p:spPr>
          <a:xfrm rot="10800000" flipV="1">
            <a:off x="6222403" y="2165227"/>
            <a:ext cx="3077134" cy="831338"/>
          </a:xfrm>
          <a:prstGeom prst="bentConnector3">
            <a:avLst>
              <a:gd name="adj1" fmla="val 607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98EF2FC-3CDF-3527-766F-7F8F85134E13}"/>
              </a:ext>
            </a:extLst>
          </p:cNvPr>
          <p:cNvSpPr/>
          <p:nvPr/>
        </p:nvSpPr>
        <p:spPr>
          <a:xfrm>
            <a:off x="7802880" y="3941852"/>
            <a:ext cx="1016182" cy="2034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78AA942-6727-F63E-FA81-646B532BEFDC}"/>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ASSOCIATOIN SCREEN (Cont’d)</a:t>
            </a:r>
          </a:p>
        </p:txBody>
      </p:sp>
    </p:spTree>
    <p:extLst>
      <p:ext uri="{BB962C8B-B14F-4D97-AF65-F5344CB8AC3E}">
        <p14:creationId xmlns:p14="http://schemas.microsoft.com/office/powerpoint/2010/main" val="1091356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AFA1-0AFE-809A-7263-7CDA21145F0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F8CB3D6-786D-A288-6993-80046ADB4451}"/>
              </a:ext>
            </a:extLst>
          </p:cNvPr>
          <p:cNvPicPr>
            <a:picLocks noChangeAspect="1"/>
          </p:cNvPicPr>
          <p:nvPr/>
        </p:nvPicPr>
        <p:blipFill>
          <a:blip r:embed="rId3"/>
          <a:stretch>
            <a:fillRect/>
          </a:stretch>
        </p:blipFill>
        <p:spPr>
          <a:xfrm>
            <a:off x="0" y="1763"/>
            <a:ext cx="12192000" cy="6858000"/>
          </a:xfrm>
          <a:prstGeom prst="rect">
            <a:avLst/>
          </a:prstGeom>
        </p:spPr>
      </p:pic>
      <p:sp>
        <p:nvSpPr>
          <p:cNvPr id="3" name="Title 1">
            <a:extLst>
              <a:ext uri="{FF2B5EF4-FFF2-40B4-BE49-F238E27FC236}">
                <a16:creationId xmlns:a16="http://schemas.microsoft.com/office/drawing/2014/main" id="{325D7E0A-84A7-A5D2-082F-A64E287658B7}"/>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SCREEN</a:t>
            </a:r>
          </a:p>
        </p:txBody>
      </p:sp>
      <p:sp>
        <p:nvSpPr>
          <p:cNvPr id="4" name="TextBox 3">
            <a:extLst>
              <a:ext uri="{FF2B5EF4-FFF2-40B4-BE49-F238E27FC236}">
                <a16:creationId xmlns:a16="http://schemas.microsoft.com/office/drawing/2014/main" id="{FF1DFB6B-7C21-EE0B-0AF2-2BDE34D54F87}"/>
              </a:ext>
            </a:extLst>
          </p:cNvPr>
          <p:cNvSpPr txBox="1"/>
          <p:nvPr/>
        </p:nvSpPr>
        <p:spPr>
          <a:xfrm>
            <a:off x="471947" y="601031"/>
            <a:ext cx="11198943" cy="369332"/>
          </a:xfrm>
          <a:prstGeom prst="rect">
            <a:avLst/>
          </a:prstGeom>
          <a:noFill/>
        </p:spPr>
        <p:txBody>
          <a:bodyPr wrap="square">
            <a:spAutoFit/>
          </a:bodyPr>
          <a:lstStyle/>
          <a:p>
            <a:pPr lvl="0" algn="just"/>
            <a:r>
              <a:rPr lang="en-US" dirty="0">
                <a:solidFill>
                  <a:srgbClr val="002060"/>
                </a:solidFill>
                <a:latin typeface="Avenir Book" panose="02000503020000020003"/>
                <a:ea typeface="Times New Roman" panose="02020603050405020304" pitchFamily="18" charset="0"/>
                <a:cs typeface="Calibri" panose="020F0502020204030204" pitchFamily="34" charset="0"/>
              </a:rPr>
              <a:t>Click on the Configuration Icon to move to the Configuration Screen.</a:t>
            </a:r>
          </a:p>
        </p:txBody>
      </p:sp>
      <p:sp>
        <p:nvSpPr>
          <p:cNvPr id="73" name="Rectangle 72">
            <a:extLst>
              <a:ext uri="{FF2B5EF4-FFF2-40B4-BE49-F238E27FC236}">
                <a16:creationId xmlns:a16="http://schemas.microsoft.com/office/drawing/2014/main" id="{2D5DE543-6095-EA37-8216-F2C609FC9922}"/>
              </a:ext>
            </a:extLst>
          </p:cNvPr>
          <p:cNvSpPr/>
          <p:nvPr/>
        </p:nvSpPr>
        <p:spPr>
          <a:xfrm>
            <a:off x="481135" y="1693035"/>
            <a:ext cx="2563786" cy="3299173"/>
          </a:xfrm>
          <a:prstGeom prst="rect">
            <a:avLst/>
          </a:prstGeom>
          <a:solidFill>
            <a:srgbClr val="002060"/>
          </a:solidFill>
        </p:spPr>
        <p:txBody>
          <a:bodyPr wrap="square">
            <a:spAutoFit/>
          </a:bodyPr>
          <a:lstStyle/>
          <a:p>
            <a:pPr>
              <a:lnSpc>
                <a:spcPct val="150000"/>
              </a:lnSpc>
            </a:pPr>
            <a:r>
              <a:rPr lang="en-US" sz="1000" b="1" dirty="0">
                <a:solidFill>
                  <a:schemeClr val="bg1"/>
                </a:solidFill>
                <a:latin typeface="Avenir Book" panose="02000503020000020003"/>
              </a:rPr>
              <a:t>Smart Device # – </a:t>
            </a:r>
            <a:r>
              <a:rPr lang="en-US" sz="1000" dirty="0">
                <a:solidFill>
                  <a:schemeClr val="bg1"/>
                </a:solidFill>
                <a:latin typeface="Avenir Book" panose="02000503020000020003"/>
              </a:rPr>
              <a:t>Smart Device Serial Number</a:t>
            </a:r>
          </a:p>
          <a:p>
            <a:pPr>
              <a:lnSpc>
                <a:spcPct val="150000"/>
              </a:lnSpc>
            </a:pPr>
            <a:r>
              <a:rPr lang="en-US" sz="1000" b="1" dirty="0">
                <a:solidFill>
                  <a:schemeClr val="bg1"/>
                </a:solidFill>
                <a:latin typeface="Avenir Book" panose="02000503020000020003"/>
              </a:rPr>
              <a:t>Smart Device Type – </a:t>
            </a:r>
            <a:r>
              <a:rPr lang="en-US" sz="1000" dirty="0">
                <a:solidFill>
                  <a:schemeClr val="bg1"/>
                </a:solidFill>
                <a:latin typeface="Avenir Book" panose="02000503020000020003"/>
              </a:rPr>
              <a:t>Type of Smart Device </a:t>
            </a:r>
          </a:p>
          <a:p>
            <a:pPr>
              <a:lnSpc>
                <a:spcPct val="150000"/>
              </a:lnSpc>
            </a:pPr>
            <a:r>
              <a:rPr lang="en-US" sz="1000" b="1" dirty="0">
                <a:solidFill>
                  <a:schemeClr val="bg1"/>
                </a:solidFill>
                <a:latin typeface="Avenir Book" panose="02000503020000020003"/>
              </a:rPr>
              <a:t>Outlet Name –</a:t>
            </a:r>
            <a:r>
              <a:rPr lang="en-US" sz="1000" dirty="0">
                <a:solidFill>
                  <a:schemeClr val="bg1"/>
                </a:solidFill>
                <a:latin typeface="Avenir Book" panose="02000503020000020003"/>
              </a:rPr>
              <a:t> Name of Outlet of Smart Device</a:t>
            </a:r>
          </a:p>
          <a:p>
            <a:pPr>
              <a:lnSpc>
                <a:spcPct val="150000"/>
              </a:lnSpc>
            </a:pPr>
            <a:r>
              <a:rPr lang="en-US" sz="1000" b="1" dirty="0">
                <a:solidFill>
                  <a:schemeClr val="bg1"/>
                </a:solidFill>
                <a:latin typeface="Avenir Book" panose="02000503020000020003"/>
              </a:rPr>
              <a:t>Cooler ID – </a:t>
            </a:r>
            <a:r>
              <a:rPr lang="en-US" sz="1000" dirty="0">
                <a:solidFill>
                  <a:schemeClr val="bg1"/>
                </a:solidFill>
                <a:latin typeface="Avenir Book" panose="02000503020000020003"/>
              </a:rPr>
              <a:t>Name of Cooler SN of Smart Device</a:t>
            </a:r>
          </a:p>
          <a:p>
            <a:pPr>
              <a:lnSpc>
                <a:spcPct val="150000"/>
              </a:lnSpc>
            </a:pPr>
            <a:r>
              <a:rPr lang="en-US" sz="1000" b="1" dirty="0">
                <a:solidFill>
                  <a:schemeClr val="bg1"/>
                </a:solidFill>
                <a:latin typeface="Avenir Book" panose="02000503020000020003"/>
              </a:rPr>
              <a:t>MAC Address – </a:t>
            </a:r>
            <a:r>
              <a:rPr lang="en-US" sz="1000" dirty="0">
                <a:solidFill>
                  <a:schemeClr val="bg1"/>
                </a:solidFill>
                <a:latin typeface="Avenir Book" panose="02000503020000020003"/>
              </a:rPr>
              <a:t>Smart Device’s MAC Address</a:t>
            </a:r>
          </a:p>
          <a:p>
            <a:pPr>
              <a:lnSpc>
                <a:spcPct val="150000"/>
              </a:lnSpc>
            </a:pPr>
            <a:r>
              <a:rPr lang="en-US" sz="1000" b="1" dirty="0">
                <a:solidFill>
                  <a:schemeClr val="bg1"/>
                </a:solidFill>
                <a:latin typeface="Avenir Book" panose="02000503020000020003"/>
              </a:rPr>
              <a:t>Door Status –  </a:t>
            </a:r>
            <a:r>
              <a:rPr lang="en-US" sz="1000" dirty="0">
                <a:solidFill>
                  <a:schemeClr val="bg1"/>
                </a:solidFill>
                <a:latin typeface="Avenir Book" panose="02000503020000020003"/>
              </a:rPr>
              <a:t>Flag of Door Status is Open /Close</a:t>
            </a:r>
          </a:p>
          <a:p>
            <a:pPr>
              <a:lnSpc>
                <a:spcPct val="150000"/>
              </a:lnSpc>
            </a:pPr>
            <a:r>
              <a:rPr lang="en-US" sz="1000" b="1" dirty="0">
                <a:solidFill>
                  <a:schemeClr val="bg1"/>
                </a:solidFill>
                <a:latin typeface="Avenir Book" panose="02000503020000020003"/>
              </a:rPr>
              <a:t>Standby – </a:t>
            </a:r>
            <a:r>
              <a:rPr lang="en-US" sz="1000" dirty="0">
                <a:solidFill>
                  <a:schemeClr val="bg1"/>
                </a:solidFill>
                <a:latin typeface="Avenir Book" panose="02000503020000020003"/>
              </a:rPr>
              <a:t>Flag Showing if Device in Standby Mode</a:t>
            </a:r>
          </a:p>
          <a:p>
            <a:pPr>
              <a:lnSpc>
                <a:spcPct val="150000"/>
              </a:lnSpc>
            </a:pPr>
            <a:r>
              <a:rPr lang="en-US" sz="1000" b="1" dirty="0">
                <a:solidFill>
                  <a:schemeClr val="bg1"/>
                </a:solidFill>
                <a:latin typeface="Avenir Book" panose="02000503020000020003"/>
              </a:rPr>
              <a:t>UUID Frame – </a:t>
            </a:r>
            <a:r>
              <a:rPr lang="en-US" sz="1000" dirty="0">
                <a:solidFill>
                  <a:schemeClr val="bg1"/>
                </a:solidFill>
                <a:latin typeface="Avenir Book" panose="02000503020000020003"/>
              </a:rPr>
              <a:t>Smart Devices iBeacon UUID Namespace and Instance Value(Showing if Enable)</a:t>
            </a:r>
          </a:p>
        </p:txBody>
      </p:sp>
      <p:sp>
        <p:nvSpPr>
          <p:cNvPr id="74" name="Rectangle 73">
            <a:extLst>
              <a:ext uri="{FF2B5EF4-FFF2-40B4-BE49-F238E27FC236}">
                <a16:creationId xmlns:a16="http://schemas.microsoft.com/office/drawing/2014/main" id="{5BD822A3-C8FE-B648-ABD7-CF0E1C6E6B0A}"/>
              </a:ext>
            </a:extLst>
          </p:cNvPr>
          <p:cNvSpPr/>
          <p:nvPr/>
        </p:nvSpPr>
        <p:spPr>
          <a:xfrm>
            <a:off x="8888864" y="2000885"/>
            <a:ext cx="2782026" cy="1914178"/>
          </a:xfrm>
          <a:prstGeom prst="rect">
            <a:avLst/>
          </a:prstGeom>
          <a:solidFill>
            <a:srgbClr val="002060"/>
          </a:solidFill>
        </p:spPr>
        <p:txBody>
          <a:bodyPr wrap="square">
            <a:spAutoFit/>
          </a:bodyPr>
          <a:lstStyle/>
          <a:p>
            <a:pPr>
              <a:lnSpc>
                <a:spcPct val="150000"/>
              </a:lnSpc>
            </a:pPr>
            <a:r>
              <a:rPr lang="en-US" sz="1000" b="1" dirty="0">
                <a:solidFill>
                  <a:schemeClr val="bg1"/>
                </a:solidFill>
                <a:latin typeface="Avenir Book" panose="02000503020000020003"/>
              </a:rPr>
              <a:t>Battery Status – </a:t>
            </a:r>
            <a:r>
              <a:rPr lang="en-US" sz="1000" dirty="0">
                <a:solidFill>
                  <a:schemeClr val="bg1"/>
                </a:solidFill>
                <a:latin typeface="Avenir Book" panose="02000503020000020003"/>
              </a:rPr>
              <a:t>Smart Device Battery Status</a:t>
            </a:r>
          </a:p>
          <a:p>
            <a:pPr>
              <a:lnSpc>
                <a:spcPct val="150000"/>
              </a:lnSpc>
            </a:pPr>
            <a:r>
              <a:rPr lang="en-US" sz="1000" b="1" dirty="0">
                <a:solidFill>
                  <a:schemeClr val="bg1"/>
                </a:solidFill>
                <a:latin typeface="Avenir Book" panose="02000503020000020003"/>
              </a:rPr>
              <a:t>RSSI – </a:t>
            </a:r>
            <a:r>
              <a:rPr lang="en-US" sz="1000" dirty="0">
                <a:solidFill>
                  <a:schemeClr val="bg1"/>
                </a:solidFill>
                <a:latin typeface="Avenir Book" panose="02000503020000020003"/>
              </a:rPr>
              <a:t>Range of Smart Devices in dB</a:t>
            </a:r>
          </a:p>
          <a:p>
            <a:pPr>
              <a:lnSpc>
                <a:spcPct val="150000"/>
              </a:lnSpc>
            </a:pPr>
            <a:r>
              <a:rPr lang="en-US" sz="1000" b="1" dirty="0">
                <a:solidFill>
                  <a:schemeClr val="bg1"/>
                </a:solidFill>
                <a:latin typeface="Avenir Book" panose="02000503020000020003"/>
              </a:rPr>
              <a:t>Health Event – </a:t>
            </a:r>
            <a:r>
              <a:rPr lang="en-US" sz="1000" dirty="0">
                <a:solidFill>
                  <a:schemeClr val="bg1"/>
                </a:solidFill>
                <a:latin typeface="Avenir Book" panose="02000503020000020003"/>
              </a:rPr>
              <a:t>Health available/Not available for Smart devices</a:t>
            </a:r>
          </a:p>
          <a:p>
            <a:pPr>
              <a:lnSpc>
                <a:spcPct val="150000"/>
              </a:lnSpc>
            </a:pPr>
            <a:r>
              <a:rPr lang="en-US" sz="1000" b="1" dirty="0">
                <a:solidFill>
                  <a:schemeClr val="bg1"/>
                </a:solidFill>
                <a:latin typeface="Avenir Book" panose="02000503020000020003"/>
              </a:rPr>
              <a:t>Movement Status – </a:t>
            </a:r>
            <a:r>
              <a:rPr lang="en-US" sz="1000" dirty="0">
                <a:solidFill>
                  <a:schemeClr val="bg1"/>
                </a:solidFill>
                <a:latin typeface="Avenir Book" panose="02000503020000020003"/>
              </a:rPr>
              <a:t>Movement available/Not available for Smart devices</a:t>
            </a:r>
          </a:p>
          <a:p>
            <a:pPr>
              <a:lnSpc>
                <a:spcPct val="150000"/>
              </a:lnSpc>
            </a:pPr>
            <a:r>
              <a:rPr lang="en-US" sz="1000" b="1" dirty="0">
                <a:solidFill>
                  <a:schemeClr val="bg1"/>
                </a:solidFill>
                <a:latin typeface="Avenir Book" panose="02000503020000020003"/>
              </a:rPr>
              <a:t>Standby – </a:t>
            </a:r>
            <a:r>
              <a:rPr lang="en-US" sz="1000" dirty="0">
                <a:solidFill>
                  <a:schemeClr val="bg1"/>
                </a:solidFill>
                <a:latin typeface="Avenir Book" panose="02000503020000020003"/>
              </a:rPr>
              <a:t>Stand by Mode Enable/ Disable of Device</a:t>
            </a:r>
          </a:p>
        </p:txBody>
      </p:sp>
      <p:grpSp>
        <p:nvGrpSpPr>
          <p:cNvPr id="5" name="Group 4">
            <a:extLst>
              <a:ext uri="{FF2B5EF4-FFF2-40B4-BE49-F238E27FC236}">
                <a16:creationId xmlns:a16="http://schemas.microsoft.com/office/drawing/2014/main" id="{2BF721A4-F56D-2208-3DF0-1C10EB03CD8A}"/>
              </a:ext>
            </a:extLst>
          </p:cNvPr>
          <p:cNvGrpSpPr/>
          <p:nvPr/>
        </p:nvGrpSpPr>
        <p:grpSpPr>
          <a:xfrm>
            <a:off x="3286881" y="1569631"/>
            <a:ext cx="5399998" cy="3545983"/>
            <a:chOff x="649834" y="2231042"/>
            <a:chExt cx="5399998" cy="3545983"/>
          </a:xfrm>
        </p:grpSpPr>
        <p:pic>
          <p:nvPicPr>
            <p:cNvPr id="6" name="Picture 5">
              <a:extLst>
                <a:ext uri="{FF2B5EF4-FFF2-40B4-BE49-F238E27FC236}">
                  <a16:creationId xmlns:a16="http://schemas.microsoft.com/office/drawing/2014/main" id="{59E69F3E-1C88-75C8-149C-77B2C068BC05}"/>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8" name="Rectangle 7">
              <a:extLst>
                <a:ext uri="{FF2B5EF4-FFF2-40B4-BE49-F238E27FC236}">
                  <a16:creationId xmlns:a16="http://schemas.microsoft.com/office/drawing/2014/main" id="{96588170-62C7-EF88-FE20-AF90BFE23029}"/>
                </a:ext>
              </a:extLst>
            </p:cNvPr>
            <p:cNvSpPr/>
            <p:nvPr/>
          </p:nvSpPr>
          <p:spPr>
            <a:xfrm>
              <a:off x="2920573" y="5460999"/>
              <a:ext cx="858520" cy="218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6773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7A4B-97A7-79DA-0B08-8BD91DE10C2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54378C1-D155-52D8-C4E5-BCC2499B8BCA}"/>
              </a:ext>
            </a:extLst>
          </p:cNvPr>
          <p:cNvPicPr>
            <a:picLocks noChangeAspect="1"/>
          </p:cNvPicPr>
          <p:nvPr/>
        </p:nvPicPr>
        <p:blipFill>
          <a:blip r:embed="rId3"/>
          <a:stretch>
            <a:fillRect/>
          </a:stretch>
        </p:blipFill>
        <p:spPr>
          <a:xfrm>
            <a:off x="0" y="1763"/>
            <a:ext cx="12192000" cy="6858000"/>
          </a:xfrm>
          <a:prstGeom prst="rect">
            <a:avLst/>
          </a:prstGeom>
        </p:spPr>
      </p:pic>
      <p:sp>
        <p:nvSpPr>
          <p:cNvPr id="3" name="Title 1">
            <a:extLst>
              <a:ext uri="{FF2B5EF4-FFF2-40B4-BE49-F238E27FC236}">
                <a16:creationId xmlns:a16="http://schemas.microsoft.com/office/drawing/2014/main" id="{B7C9F01C-28E5-9F5F-0F44-47D00447FF3D}"/>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VH SCREEN</a:t>
            </a:r>
          </a:p>
        </p:txBody>
      </p:sp>
      <p:sp>
        <p:nvSpPr>
          <p:cNvPr id="4" name="TextBox 3">
            <a:extLst>
              <a:ext uri="{FF2B5EF4-FFF2-40B4-BE49-F238E27FC236}">
                <a16:creationId xmlns:a16="http://schemas.microsoft.com/office/drawing/2014/main" id="{0A0064C7-6463-61B5-E449-C37D6DFE9D9D}"/>
              </a:ext>
            </a:extLst>
          </p:cNvPr>
          <p:cNvSpPr txBox="1"/>
          <p:nvPr/>
        </p:nvSpPr>
        <p:spPr>
          <a:xfrm>
            <a:off x="471947" y="601031"/>
            <a:ext cx="11198943" cy="369332"/>
          </a:xfrm>
          <a:prstGeom prst="rect">
            <a:avLst/>
          </a:prstGeom>
          <a:noFill/>
        </p:spPr>
        <p:txBody>
          <a:bodyPr wrap="square">
            <a:spAutoFit/>
          </a:bodyPr>
          <a:lstStyle/>
          <a:p>
            <a:pPr lvl="0" algn="just"/>
            <a:r>
              <a:rPr lang="en-US" dirty="0">
                <a:solidFill>
                  <a:srgbClr val="002060"/>
                </a:solidFill>
                <a:latin typeface="Avenir Book" panose="02000503020000020003"/>
                <a:ea typeface="Times New Roman" panose="02020603050405020304" pitchFamily="18" charset="0"/>
                <a:cs typeface="Calibri" panose="020F0502020204030204" pitchFamily="34" charset="0"/>
              </a:rPr>
              <a:t>Click on VH Icon to move to VH Screen.</a:t>
            </a:r>
          </a:p>
        </p:txBody>
      </p:sp>
      <p:sp>
        <p:nvSpPr>
          <p:cNvPr id="8" name="TextBox 7">
            <a:extLst>
              <a:ext uri="{FF2B5EF4-FFF2-40B4-BE49-F238E27FC236}">
                <a16:creationId xmlns:a16="http://schemas.microsoft.com/office/drawing/2014/main" id="{94A6F259-55D9-08A5-3BFA-95E681EF273E}"/>
              </a:ext>
            </a:extLst>
          </p:cNvPr>
          <p:cNvSpPr txBox="1"/>
          <p:nvPr/>
        </p:nvSpPr>
        <p:spPr>
          <a:xfrm>
            <a:off x="6751239" y="2190855"/>
            <a:ext cx="4712300" cy="1938992"/>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marL="171446" indent="-171446">
              <a:buFont typeface="Wingdings" panose="05000000000000000000" pitchFamily="2" charset="2"/>
              <a:buChar char="§"/>
            </a:pPr>
            <a:r>
              <a:rPr lang="en-US" sz="1200" dirty="0">
                <a:latin typeface="Avenir Book" panose="02000503020000020003"/>
              </a:rPr>
              <a:t>Showing the Nearest Whitelisted Devices here for which the Application Can download the Smart device’s Data and Upload it to the Server.</a:t>
            </a:r>
          </a:p>
          <a:p>
            <a:pPr marL="171446" indent="-171446">
              <a:buFont typeface="Wingdings" panose="05000000000000000000" pitchFamily="2" charset="2"/>
              <a:buChar char="§"/>
            </a:pPr>
            <a:endParaRPr lang="en-US" sz="1200" dirty="0">
              <a:latin typeface="Avenir Book" panose="02000503020000020003"/>
            </a:endParaRPr>
          </a:p>
          <a:p>
            <a:pPr marL="171446" indent="-171446">
              <a:buFont typeface="Wingdings" panose="05000000000000000000" pitchFamily="2" charset="2"/>
              <a:buChar char="§"/>
            </a:pPr>
            <a:r>
              <a:rPr lang="en-US" sz="1200" dirty="0">
                <a:latin typeface="Avenir Book" panose="02000503020000020003"/>
              </a:rPr>
              <a:t>In each Smart Device Type, Sensor Data Flags, MAC Address, Smart Device Serial, etc. Information is showing.</a:t>
            </a:r>
            <a:br>
              <a:rPr lang="en-US" sz="1200" dirty="0">
                <a:latin typeface="Avenir Book" panose="02000503020000020003"/>
              </a:rPr>
            </a:br>
            <a:endParaRPr lang="en-US" sz="1200" dirty="0">
              <a:latin typeface="Avenir Book" panose="02000503020000020003"/>
            </a:endParaRPr>
          </a:p>
          <a:p>
            <a:pPr marL="171446" indent="-171446">
              <a:buFont typeface="Wingdings" panose="05000000000000000000" pitchFamily="2" charset="2"/>
              <a:buChar char="§"/>
            </a:pPr>
            <a:r>
              <a:rPr lang="en-US" sz="1200" dirty="0">
                <a:latin typeface="Avenir Book" panose="02000503020000020003"/>
              </a:rPr>
              <a:t>The operation status of each Smart device is performed by Application-like Connection &gt; Data Download &gt; Data Upload Status showing.</a:t>
            </a:r>
          </a:p>
        </p:txBody>
      </p:sp>
      <p:grpSp>
        <p:nvGrpSpPr>
          <p:cNvPr id="13" name="Group 12">
            <a:extLst>
              <a:ext uri="{FF2B5EF4-FFF2-40B4-BE49-F238E27FC236}">
                <a16:creationId xmlns:a16="http://schemas.microsoft.com/office/drawing/2014/main" id="{F2B93FA6-95CF-BF10-5272-931E5C5B4494}"/>
              </a:ext>
            </a:extLst>
          </p:cNvPr>
          <p:cNvGrpSpPr/>
          <p:nvPr/>
        </p:nvGrpSpPr>
        <p:grpSpPr>
          <a:xfrm>
            <a:off x="671420" y="1656008"/>
            <a:ext cx="5399998" cy="3545983"/>
            <a:chOff x="693234" y="2212860"/>
            <a:chExt cx="5399998" cy="3545983"/>
          </a:xfrm>
        </p:grpSpPr>
        <p:grpSp>
          <p:nvGrpSpPr>
            <p:cNvPr id="6" name="Group 5">
              <a:extLst>
                <a:ext uri="{FF2B5EF4-FFF2-40B4-BE49-F238E27FC236}">
                  <a16:creationId xmlns:a16="http://schemas.microsoft.com/office/drawing/2014/main" id="{192D1FA9-3FCB-5972-5DA8-6C12364F2F63}"/>
                </a:ext>
              </a:extLst>
            </p:cNvPr>
            <p:cNvGrpSpPr/>
            <p:nvPr/>
          </p:nvGrpSpPr>
          <p:grpSpPr>
            <a:xfrm>
              <a:off x="693234" y="2212860"/>
              <a:ext cx="5399998" cy="3545983"/>
              <a:chOff x="649834" y="2231042"/>
              <a:chExt cx="5399998" cy="3545983"/>
            </a:xfrm>
          </p:grpSpPr>
          <p:pic>
            <p:nvPicPr>
              <p:cNvPr id="7" name="Picture 6">
                <a:extLst>
                  <a:ext uri="{FF2B5EF4-FFF2-40B4-BE49-F238E27FC236}">
                    <a16:creationId xmlns:a16="http://schemas.microsoft.com/office/drawing/2014/main" id="{FDC91F0A-5AB2-3250-08A6-739EF9A2E6DB}"/>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11" name="Rectangle 10">
                <a:extLst>
                  <a:ext uri="{FF2B5EF4-FFF2-40B4-BE49-F238E27FC236}">
                    <a16:creationId xmlns:a16="http://schemas.microsoft.com/office/drawing/2014/main" id="{4DFF4FA2-C3D6-4601-7D6F-4A4498F7C24C}"/>
                  </a:ext>
                </a:extLst>
              </p:cNvPr>
              <p:cNvSpPr/>
              <p:nvPr/>
            </p:nvSpPr>
            <p:spPr>
              <a:xfrm>
                <a:off x="4407997" y="5454903"/>
                <a:ext cx="858520" cy="218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79767C95-FE61-3854-D951-4BD1A38A69B9}"/>
                </a:ext>
              </a:extLst>
            </p:cNvPr>
            <p:cNvSpPr/>
            <p:nvPr/>
          </p:nvSpPr>
          <p:spPr>
            <a:xfrm>
              <a:off x="693234" y="2571601"/>
              <a:ext cx="4549326" cy="14822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686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BCFFA-965E-BC8E-C779-F4486DA26BA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34D2C88-6CD9-BBDC-6FDE-AE3178E97737}"/>
              </a:ext>
            </a:extLst>
          </p:cNvPr>
          <p:cNvPicPr>
            <a:picLocks noChangeAspect="1"/>
          </p:cNvPicPr>
          <p:nvPr/>
        </p:nvPicPr>
        <p:blipFill>
          <a:blip r:embed="rId3"/>
          <a:stretch>
            <a:fillRect/>
          </a:stretch>
        </p:blipFill>
        <p:spPr>
          <a:xfrm>
            <a:off x="-10462" y="0"/>
            <a:ext cx="12192000" cy="6858000"/>
          </a:xfrm>
          <a:prstGeom prst="rect">
            <a:avLst/>
          </a:prstGeom>
        </p:spPr>
      </p:pic>
      <p:sp>
        <p:nvSpPr>
          <p:cNvPr id="11" name="TextBox 10">
            <a:extLst>
              <a:ext uri="{FF2B5EF4-FFF2-40B4-BE49-F238E27FC236}">
                <a16:creationId xmlns:a16="http://schemas.microsoft.com/office/drawing/2014/main" id="{79907FF4-4A40-E82B-CE3A-424C48DD39C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B690AAD-AAFB-7B38-6052-92BF13FE5BF2}"/>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PROCESS</a:t>
            </a:r>
          </a:p>
        </p:txBody>
      </p:sp>
      <p:sp>
        <p:nvSpPr>
          <p:cNvPr id="6" name="Rectangle 5">
            <a:extLst>
              <a:ext uri="{FF2B5EF4-FFF2-40B4-BE49-F238E27FC236}">
                <a16:creationId xmlns:a16="http://schemas.microsoft.com/office/drawing/2014/main" id="{BD29073D-910C-5805-6DF0-096E5FB93D1F}"/>
              </a:ext>
            </a:extLst>
          </p:cNvPr>
          <p:cNvSpPr/>
          <p:nvPr/>
        </p:nvSpPr>
        <p:spPr>
          <a:xfrm>
            <a:off x="6567738" y="1512889"/>
            <a:ext cx="4908558" cy="3416320"/>
          </a:xfrm>
          <a:prstGeom prst="rect">
            <a:avLst/>
          </a:prstGeom>
          <a:solidFill>
            <a:srgbClr val="002060"/>
          </a:solidFill>
        </p:spPr>
        <p:txBody>
          <a:bodyPr wrap="square">
            <a:spAutoFit/>
          </a:bodyPr>
          <a:lstStyle/>
          <a:p>
            <a:pPr marL="342891" indent="-342891" algn="just">
              <a:buAutoNum type="alphaUcPeriod"/>
            </a:pPr>
            <a:r>
              <a:rPr lang="en-US" sz="1200" b="1" dirty="0">
                <a:solidFill>
                  <a:schemeClr val="bg1"/>
                </a:solidFill>
                <a:latin typeface="Avenir Book"/>
              </a:rPr>
              <a:t>Selecting Asset – Using Barcode Scanning:</a:t>
            </a:r>
          </a:p>
          <a:p>
            <a:pPr algn="just"/>
            <a:endParaRPr lang="en-US" sz="1200" b="1" dirty="0">
              <a:solidFill>
                <a:schemeClr val="bg1"/>
              </a:solidFill>
              <a:latin typeface="Avenir Book"/>
            </a:endParaRPr>
          </a:p>
          <a:p>
            <a:pPr marL="342823" indent="-342823" algn="just">
              <a:buFont typeface="+mj-lt"/>
              <a:buAutoNum type="arabicPeriod"/>
            </a:pPr>
            <a:r>
              <a:rPr lang="en-US" sz="1200" dirty="0">
                <a:solidFill>
                  <a:schemeClr val="bg1"/>
                </a:solidFill>
                <a:latin typeface="Avenir Book"/>
              </a:rPr>
              <a:t>Click on the Barcode icon, Barcode scanning window will open.</a:t>
            </a:r>
          </a:p>
          <a:p>
            <a:pPr marL="342823" indent="-342823" algn="just">
              <a:buFont typeface="+mj-lt"/>
              <a:buAutoNum type="arabicPeriod"/>
            </a:pPr>
            <a:r>
              <a:rPr lang="en-US" sz="1200" dirty="0">
                <a:solidFill>
                  <a:schemeClr val="bg1"/>
                </a:solidFill>
                <a:latin typeface="Avenir Book"/>
              </a:rPr>
              <a:t>Scan the cooler barcode using the barcode scanner – Position the camera of the </a:t>
            </a:r>
            <a:r>
              <a:rPr lang="en-150" sz="1200" dirty="0">
                <a:solidFill>
                  <a:schemeClr val="bg1"/>
                </a:solidFill>
                <a:latin typeface="Avenir Book"/>
              </a:rPr>
              <a:t>mobile device</a:t>
            </a:r>
            <a:r>
              <a:rPr lang="en-US" sz="1200" dirty="0">
                <a:solidFill>
                  <a:schemeClr val="bg1"/>
                </a:solidFill>
                <a:latin typeface="Avenir Book"/>
              </a:rPr>
              <a:t> in such a way that the barcode of the Cooler (Technical ID) is in the box.</a:t>
            </a:r>
          </a:p>
          <a:p>
            <a:pPr marL="342823" indent="-342823" algn="just">
              <a:buFont typeface="+mj-lt"/>
              <a:buAutoNum type="arabicPeriod"/>
            </a:pPr>
            <a:r>
              <a:rPr lang="en-US" sz="1200" dirty="0">
                <a:solidFill>
                  <a:schemeClr val="bg1"/>
                </a:solidFill>
                <a:latin typeface="Avenir Book"/>
              </a:rPr>
              <a:t>Outlet will automatically be selected, and a menu will be shown for choosing the device that will be installed.</a:t>
            </a:r>
          </a:p>
          <a:p>
            <a:pPr algn="just"/>
            <a:endParaRPr lang="en-US" sz="1200" dirty="0">
              <a:solidFill>
                <a:schemeClr val="bg1"/>
              </a:solidFill>
              <a:latin typeface="Avenir Book"/>
            </a:endParaRPr>
          </a:p>
          <a:p>
            <a:pPr algn="just"/>
            <a:r>
              <a:rPr lang="en-US" sz="1200" b="1" dirty="0">
                <a:solidFill>
                  <a:schemeClr val="bg1"/>
                </a:solidFill>
                <a:latin typeface="Avenir Book"/>
              </a:rPr>
              <a:t>B. Alternat</a:t>
            </a:r>
            <a:r>
              <a:rPr lang="en-150" sz="1200" b="1" dirty="0">
                <a:solidFill>
                  <a:schemeClr val="bg1"/>
                </a:solidFill>
                <a:latin typeface="Avenir Book"/>
              </a:rPr>
              <a:t>ive</a:t>
            </a:r>
            <a:r>
              <a:rPr lang="en-US" sz="1200" b="1" dirty="0">
                <a:solidFill>
                  <a:schemeClr val="bg1"/>
                </a:solidFill>
                <a:latin typeface="Avenir Book"/>
              </a:rPr>
              <a:t> – Selecting Outlet by entering Outlet Code or Name:</a:t>
            </a:r>
          </a:p>
          <a:p>
            <a:pPr algn="just"/>
            <a:endParaRPr lang="en-US" sz="1200" dirty="0">
              <a:solidFill>
                <a:schemeClr val="bg1"/>
              </a:solidFill>
              <a:latin typeface="Avenir Book"/>
            </a:endParaRPr>
          </a:p>
          <a:p>
            <a:pPr marL="342823" indent="-342823" algn="just">
              <a:buFont typeface="+mj-lt"/>
              <a:buAutoNum type="arabicPeriod"/>
            </a:pPr>
            <a:r>
              <a:rPr lang="en-US" sz="1200" dirty="0">
                <a:solidFill>
                  <a:schemeClr val="bg1"/>
                </a:solidFill>
                <a:latin typeface="Avenir Book"/>
              </a:rPr>
              <a:t>If Scanning of the Cooler serial is not possible enter either the Outlet Name or Outlet Code and Tap on “</a:t>
            </a:r>
            <a:r>
              <a:rPr lang="en-US" sz="1200" b="1" dirty="0">
                <a:solidFill>
                  <a:schemeClr val="bg1"/>
                </a:solidFill>
                <a:latin typeface="Avenir Book"/>
              </a:rPr>
              <a:t>Find</a:t>
            </a:r>
            <a:r>
              <a:rPr lang="en-US" sz="1200" dirty="0">
                <a:solidFill>
                  <a:schemeClr val="bg1"/>
                </a:solidFill>
                <a:latin typeface="Avenir Book"/>
              </a:rPr>
              <a:t>”.</a:t>
            </a:r>
          </a:p>
          <a:p>
            <a:pPr algn="just"/>
            <a:endParaRPr lang="en-US" sz="1200" dirty="0">
              <a:solidFill>
                <a:schemeClr val="bg1"/>
              </a:solidFill>
              <a:latin typeface="Avenir Book"/>
            </a:endParaRPr>
          </a:p>
          <a:p>
            <a:pPr algn="just"/>
            <a:r>
              <a:rPr lang="en-US" sz="1200" b="1" dirty="0">
                <a:solidFill>
                  <a:schemeClr val="bg1"/>
                </a:solidFill>
                <a:latin typeface="Avenir Book"/>
              </a:rPr>
              <a:t>C. </a:t>
            </a:r>
            <a:r>
              <a:rPr lang="en-150" sz="1200" b="1" dirty="0">
                <a:solidFill>
                  <a:schemeClr val="bg1"/>
                </a:solidFill>
                <a:latin typeface="Avenir Book"/>
              </a:rPr>
              <a:t>Alternative – </a:t>
            </a:r>
            <a:r>
              <a:rPr lang="en-US" sz="1200" b="1" dirty="0">
                <a:solidFill>
                  <a:schemeClr val="bg1"/>
                </a:solidFill>
                <a:latin typeface="Avenir Book"/>
              </a:rPr>
              <a:t>Selecting Outlet – Manual selection of cooler</a:t>
            </a:r>
          </a:p>
          <a:p>
            <a:pPr algn="just"/>
            <a:endParaRPr lang="en-US" sz="1200" dirty="0">
              <a:solidFill>
                <a:schemeClr val="bg1"/>
              </a:solidFill>
              <a:latin typeface="Avenir Book"/>
            </a:endParaRPr>
          </a:p>
          <a:p>
            <a:pPr marL="342823" indent="-342823" algn="just">
              <a:buFont typeface="+mj-lt"/>
              <a:buAutoNum type="arabicPeriod"/>
            </a:pPr>
            <a:r>
              <a:rPr lang="en-US" sz="1200" dirty="0">
                <a:solidFill>
                  <a:schemeClr val="bg1"/>
                </a:solidFill>
                <a:latin typeface="Avenir Book"/>
              </a:rPr>
              <a:t>If Scanning of the Cooler serial is not possible and the outlet code/name is not known, the User can manually select the outlet.</a:t>
            </a:r>
          </a:p>
        </p:txBody>
      </p:sp>
      <p:sp>
        <p:nvSpPr>
          <p:cNvPr id="15" name="TextBox 14">
            <a:extLst>
              <a:ext uri="{FF2B5EF4-FFF2-40B4-BE49-F238E27FC236}">
                <a16:creationId xmlns:a16="http://schemas.microsoft.com/office/drawing/2014/main" id="{3026A899-1D7C-B4B2-5401-F39D5AE5B37D}"/>
              </a:ext>
            </a:extLst>
          </p:cNvPr>
          <p:cNvSpPr txBox="1"/>
          <p:nvPr/>
        </p:nvSpPr>
        <p:spPr>
          <a:xfrm>
            <a:off x="6085538" y="2695212"/>
            <a:ext cx="363763" cy="369332"/>
          </a:xfrm>
          <a:prstGeom prst="rect">
            <a:avLst/>
          </a:prstGeom>
          <a:noFill/>
        </p:spPr>
        <p:txBody>
          <a:bodyPr wrap="square" rtlCol="0">
            <a:spAutoFit/>
          </a:bodyPr>
          <a:lstStyle/>
          <a:p>
            <a:r>
              <a:rPr lang="en-US" b="1" dirty="0"/>
              <a:t>B</a:t>
            </a:r>
          </a:p>
        </p:txBody>
      </p:sp>
      <p:sp>
        <p:nvSpPr>
          <p:cNvPr id="16" name="TextBox 15">
            <a:extLst>
              <a:ext uri="{FF2B5EF4-FFF2-40B4-BE49-F238E27FC236}">
                <a16:creationId xmlns:a16="http://schemas.microsoft.com/office/drawing/2014/main" id="{B4923CB1-EF20-A785-9582-B962C36D9E41}"/>
              </a:ext>
            </a:extLst>
          </p:cNvPr>
          <p:cNvSpPr txBox="1"/>
          <p:nvPr/>
        </p:nvSpPr>
        <p:spPr>
          <a:xfrm>
            <a:off x="6096000" y="4213259"/>
            <a:ext cx="392063" cy="369332"/>
          </a:xfrm>
          <a:prstGeom prst="rect">
            <a:avLst/>
          </a:prstGeom>
          <a:noFill/>
        </p:spPr>
        <p:txBody>
          <a:bodyPr wrap="square" rtlCol="0">
            <a:spAutoFit/>
          </a:bodyPr>
          <a:lstStyle/>
          <a:p>
            <a:r>
              <a:rPr lang="en-US" b="1" dirty="0"/>
              <a:t>C</a:t>
            </a:r>
          </a:p>
        </p:txBody>
      </p:sp>
      <p:grpSp>
        <p:nvGrpSpPr>
          <p:cNvPr id="4" name="Group 3">
            <a:extLst>
              <a:ext uri="{FF2B5EF4-FFF2-40B4-BE49-F238E27FC236}">
                <a16:creationId xmlns:a16="http://schemas.microsoft.com/office/drawing/2014/main" id="{4A9BBC25-FB91-ADE1-C0CF-A91B21807D8A}"/>
              </a:ext>
            </a:extLst>
          </p:cNvPr>
          <p:cNvGrpSpPr/>
          <p:nvPr/>
        </p:nvGrpSpPr>
        <p:grpSpPr>
          <a:xfrm>
            <a:off x="685664" y="1291552"/>
            <a:ext cx="5410336" cy="3545983"/>
            <a:chOff x="1235059" y="2851540"/>
            <a:chExt cx="5410336" cy="3545983"/>
          </a:xfrm>
        </p:grpSpPr>
        <p:pic>
          <p:nvPicPr>
            <p:cNvPr id="5" name="Picture 4">
              <a:extLst>
                <a:ext uri="{FF2B5EF4-FFF2-40B4-BE49-F238E27FC236}">
                  <a16:creationId xmlns:a16="http://schemas.microsoft.com/office/drawing/2014/main" id="{71A2218F-404F-9EAA-578E-A44B421F855D}"/>
                </a:ext>
              </a:extLst>
            </p:cNvPr>
            <p:cNvPicPr>
              <a:picLocks/>
            </p:cNvPicPr>
            <p:nvPr/>
          </p:nvPicPr>
          <p:blipFill>
            <a:blip r:embed="rId4"/>
            <a:srcRect/>
            <a:stretch/>
          </p:blipFill>
          <p:spPr>
            <a:xfrm>
              <a:off x="1245396" y="2851540"/>
              <a:ext cx="5399999" cy="3545983"/>
            </a:xfrm>
            <a:prstGeom prst="rect">
              <a:avLst/>
            </a:prstGeom>
            <a:ln w="28575">
              <a:solidFill>
                <a:srgbClr val="002060"/>
              </a:solidFill>
            </a:ln>
          </p:spPr>
        </p:pic>
        <p:sp>
          <p:nvSpPr>
            <p:cNvPr id="10" name="Rectangle 9">
              <a:extLst>
                <a:ext uri="{FF2B5EF4-FFF2-40B4-BE49-F238E27FC236}">
                  <a16:creationId xmlns:a16="http://schemas.microsoft.com/office/drawing/2014/main" id="{E98ACDAC-B961-BC39-5C51-E8763A3EBCC6}"/>
                </a:ext>
              </a:extLst>
            </p:cNvPr>
            <p:cNvSpPr/>
            <p:nvPr/>
          </p:nvSpPr>
          <p:spPr>
            <a:xfrm>
              <a:off x="2007802" y="6063616"/>
              <a:ext cx="858520" cy="249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0345DC-45EA-C5E3-4644-44BE4AB488CA}"/>
                </a:ext>
              </a:extLst>
            </p:cNvPr>
            <p:cNvSpPr/>
            <p:nvPr/>
          </p:nvSpPr>
          <p:spPr>
            <a:xfrm>
              <a:off x="1265099" y="4358619"/>
              <a:ext cx="5355135" cy="12623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4E288DD-D8F4-E453-06EC-42D14753B199}"/>
                </a:ext>
              </a:extLst>
            </p:cNvPr>
            <p:cNvSpPr/>
            <p:nvPr/>
          </p:nvSpPr>
          <p:spPr>
            <a:xfrm>
              <a:off x="1235059" y="3373992"/>
              <a:ext cx="5153400" cy="1955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80BBA61-6A83-8C4A-83E6-019F3867E048}"/>
                </a:ext>
              </a:extLst>
            </p:cNvPr>
            <p:cNvSpPr/>
            <p:nvPr/>
          </p:nvSpPr>
          <p:spPr>
            <a:xfrm>
              <a:off x="1262381" y="3627006"/>
              <a:ext cx="5355135" cy="6940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6B6789C6-7E4E-58F1-6E30-474E1EF4E60C}"/>
              </a:ext>
            </a:extLst>
          </p:cNvPr>
          <p:cNvSpPr txBox="1"/>
          <p:nvPr/>
        </p:nvSpPr>
        <p:spPr>
          <a:xfrm>
            <a:off x="6068084" y="3221049"/>
            <a:ext cx="363763" cy="369332"/>
          </a:xfrm>
          <a:prstGeom prst="rect">
            <a:avLst/>
          </a:prstGeom>
          <a:noFill/>
        </p:spPr>
        <p:txBody>
          <a:bodyPr wrap="square" rtlCol="0">
            <a:spAutoFit/>
          </a:bodyPr>
          <a:lstStyle/>
          <a:p>
            <a:r>
              <a:rPr lang="en-US" b="1" dirty="0"/>
              <a:t>A</a:t>
            </a:r>
          </a:p>
        </p:txBody>
      </p:sp>
    </p:spTree>
    <p:extLst>
      <p:ext uri="{BB962C8B-B14F-4D97-AF65-F5344CB8AC3E}">
        <p14:creationId xmlns:p14="http://schemas.microsoft.com/office/powerpoint/2010/main" val="158262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2292-0E91-AEF9-417B-DBDAE7ABC23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36770C1-D631-8A86-3BC6-A4EA92F902E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CC7AA13-E309-341F-2DF4-BA22951E3FE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E9D8DA71-B570-B62D-2B23-7A2064633BC2}"/>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TAG</a:t>
            </a:r>
          </a:p>
        </p:txBody>
      </p:sp>
      <p:sp>
        <p:nvSpPr>
          <p:cNvPr id="5" name="TextBox 4">
            <a:extLst>
              <a:ext uri="{FF2B5EF4-FFF2-40B4-BE49-F238E27FC236}">
                <a16:creationId xmlns:a16="http://schemas.microsoft.com/office/drawing/2014/main" id="{762E2E9B-8E50-8971-322D-627AB6E51DCD}"/>
              </a:ext>
            </a:extLst>
          </p:cNvPr>
          <p:cNvSpPr txBox="1"/>
          <p:nvPr/>
        </p:nvSpPr>
        <p:spPr>
          <a:xfrm>
            <a:off x="471947" y="692094"/>
            <a:ext cx="11248107" cy="1384995"/>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1. Selecting Cooler -</a:t>
            </a:r>
            <a:r>
              <a:rPr lang="en-US" sz="14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r>
              <a:rPr lang="en-US" sz="1400" b="1" dirty="0">
                <a:solidFill>
                  <a:srgbClr val="002060"/>
                </a:solidFill>
                <a:latin typeface="Avenir Book" panose="02000503020000020003"/>
                <a:cs typeface="Calibri" panose="020F0502020204030204" pitchFamily="34" charset="0"/>
              </a:rPr>
              <a:t>2. Selecting Smart Device type -</a:t>
            </a:r>
            <a:r>
              <a:rPr lang="en-US" sz="14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TAG ” to  Associate the SmartTag device.</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a:t>
            </a:r>
          </a:p>
        </p:txBody>
      </p:sp>
      <p:grpSp>
        <p:nvGrpSpPr>
          <p:cNvPr id="12" name="Group 11">
            <a:extLst>
              <a:ext uri="{FF2B5EF4-FFF2-40B4-BE49-F238E27FC236}">
                <a16:creationId xmlns:a16="http://schemas.microsoft.com/office/drawing/2014/main" id="{1A68BF44-0833-76FA-9443-43388C8A9904}"/>
              </a:ext>
            </a:extLst>
          </p:cNvPr>
          <p:cNvGrpSpPr/>
          <p:nvPr/>
        </p:nvGrpSpPr>
        <p:grpSpPr>
          <a:xfrm>
            <a:off x="649834" y="2231042"/>
            <a:ext cx="5399999" cy="3545983"/>
            <a:chOff x="649834" y="2231042"/>
            <a:chExt cx="5399999" cy="3545983"/>
          </a:xfrm>
        </p:grpSpPr>
        <p:pic>
          <p:nvPicPr>
            <p:cNvPr id="4" name="Picture 3">
              <a:extLst>
                <a:ext uri="{FF2B5EF4-FFF2-40B4-BE49-F238E27FC236}">
                  <a16:creationId xmlns:a16="http://schemas.microsoft.com/office/drawing/2014/main" id="{88E2DC63-30AD-1DE3-7FB9-2D58EF8C8364}"/>
                </a:ext>
              </a:extLst>
            </p:cNvPr>
            <p:cNvPicPr>
              <a:picLocks/>
            </p:cNvPicPr>
            <p:nvPr/>
          </p:nvPicPr>
          <p:blipFill>
            <a:blip r:embed="rId4"/>
            <a:srcRect/>
            <a:stretch/>
          </p:blipFill>
          <p:spPr>
            <a:xfrm>
              <a:off x="649834" y="2231042"/>
              <a:ext cx="5399999" cy="3545983"/>
            </a:xfrm>
            <a:prstGeom prst="rect">
              <a:avLst/>
            </a:prstGeom>
            <a:ln w="28575">
              <a:solidFill>
                <a:srgbClr val="002060"/>
              </a:solidFill>
            </a:ln>
          </p:spPr>
        </p:pic>
        <p:sp>
          <p:nvSpPr>
            <p:cNvPr id="23" name="Rectangle 22">
              <a:extLst>
                <a:ext uri="{FF2B5EF4-FFF2-40B4-BE49-F238E27FC236}">
                  <a16:creationId xmlns:a16="http://schemas.microsoft.com/office/drawing/2014/main" id="{2D8C0BD2-DA0B-13C6-083A-CB5084B9E021}"/>
                </a:ext>
              </a:extLst>
            </p:cNvPr>
            <p:cNvSpPr/>
            <p:nvPr/>
          </p:nvSpPr>
          <p:spPr>
            <a:xfrm>
              <a:off x="5015866" y="3750945"/>
              <a:ext cx="999828" cy="1317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8827190-679E-01E7-5387-13EEBF025677}"/>
              </a:ext>
            </a:extLst>
          </p:cNvPr>
          <p:cNvGrpSpPr/>
          <p:nvPr/>
        </p:nvGrpSpPr>
        <p:grpSpPr>
          <a:xfrm>
            <a:off x="6184551" y="2231042"/>
            <a:ext cx="5399999" cy="3545983"/>
            <a:chOff x="6184551" y="2231042"/>
            <a:chExt cx="5399999" cy="3545983"/>
          </a:xfrm>
        </p:grpSpPr>
        <p:pic>
          <p:nvPicPr>
            <p:cNvPr id="6" name="Picture 5">
              <a:extLst>
                <a:ext uri="{FF2B5EF4-FFF2-40B4-BE49-F238E27FC236}">
                  <a16:creationId xmlns:a16="http://schemas.microsoft.com/office/drawing/2014/main" id="{30EF9B1E-1C7D-9D86-7692-24AB0090DA7F}"/>
                </a:ext>
              </a:extLst>
            </p:cNvPr>
            <p:cNvPicPr>
              <a:picLocks/>
            </p:cNvPicPr>
            <p:nvPr/>
          </p:nvPicPr>
          <p:blipFill>
            <a:blip r:embed="rId5"/>
            <a:srcRect/>
            <a:stretch/>
          </p:blipFill>
          <p:spPr>
            <a:xfrm>
              <a:off x="6184551" y="2231042"/>
              <a:ext cx="5399999" cy="3545983"/>
            </a:xfrm>
            <a:prstGeom prst="rect">
              <a:avLst/>
            </a:prstGeom>
            <a:ln w="28575">
              <a:solidFill>
                <a:srgbClr val="002060"/>
              </a:solidFill>
            </a:ln>
          </p:spPr>
        </p:pic>
        <p:sp>
          <p:nvSpPr>
            <p:cNvPr id="27" name="Rectangle 26">
              <a:extLst>
                <a:ext uri="{FF2B5EF4-FFF2-40B4-BE49-F238E27FC236}">
                  <a16:creationId xmlns:a16="http://schemas.microsoft.com/office/drawing/2014/main" id="{257D1195-634B-242C-D7C2-C21EE704B763}"/>
                </a:ext>
              </a:extLst>
            </p:cNvPr>
            <p:cNvSpPr/>
            <p:nvPr/>
          </p:nvSpPr>
          <p:spPr>
            <a:xfrm>
              <a:off x="8456295" y="3571874"/>
              <a:ext cx="85153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998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5A19-99D6-1DB4-F6BF-4EE46272C5C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67507B9-B66C-F6CE-9292-94ECD6D4AA2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E2238F1-FC01-D597-5B4B-DD1809E5DBB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11D54294-E204-DB40-B1B0-83E16D69DA4F}"/>
              </a:ext>
            </a:extLst>
          </p:cNvPr>
          <p:cNvSpPr txBox="1"/>
          <p:nvPr/>
        </p:nvSpPr>
        <p:spPr>
          <a:xfrm>
            <a:off x="471947" y="692094"/>
            <a:ext cx="11248107" cy="1169551"/>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3. Selecting the Device to do the association with - </a:t>
            </a:r>
            <a:r>
              <a:rPr lang="en-US" sz="14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 After identifying the device, select the device to start Installation, and the App will give a popup to confirm the association, Click on OK to confirm. When the process is completed, the User will be returned to the Outlet Screen, and now the User see that the Proximity / Smart Tag is associated with the Cooler.</a:t>
            </a:r>
          </a:p>
          <a:p>
            <a:pPr algn="just"/>
            <a:r>
              <a:rPr lang="en-US" sz="1400" dirty="0">
                <a:solidFill>
                  <a:srgbClr val="002060"/>
                </a:solidFill>
                <a:latin typeface="Avenir Book" panose="02000503020000020003"/>
                <a:cs typeface="Calibri" panose="020F0502020204030204" pitchFamily="34" charset="0"/>
              </a:rPr>
              <a:t>To Select the device, close the cooler Door and after the Green tick mark user needs to open the door to complete the association.</a:t>
            </a:r>
          </a:p>
        </p:txBody>
      </p:sp>
      <p:grpSp>
        <p:nvGrpSpPr>
          <p:cNvPr id="16" name="Group 15">
            <a:extLst>
              <a:ext uri="{FF2B5EF4-FFF2-40B4-BE49-F238E27FC236}">
                <a16:creationId xmlns:a16="http://schemas.microsoft.com/office/drawing/2014/main" id="{0EE3596D-CC45-9D75-1620-5E58DCB26AF3}"/>
              </a:ext>
            </a:extLst>
          </p:cNvPr>
          <p:cNvGrpSpPr/>
          <p:nvPr/>
        </p:nvGrpSpPr>
        <p:grpSpPr>
          <a:xfrm>
            <a:off x="6184551" y="2231042"/>
            <a:ext cx="5399999" cy="3545983"/>
            <a:chOff x="6184551" y="2231042"/>
            <a:chExt cx="5399999" cy="3545983"/>
          </a:xfrm>
        </p:grpSpPr>
        <p:pic>
          <p:nvPicPr>
            <p:cNvPr id="13" name="Picture 12">
              <a:extLst>
                <a:ext uri="{FF2B5EF4-FFF2-40B4-BE49-F238E27FC236}">
                  <a16:creationId xmlns:a16="http://schemas.microsoft.com/office/drawing/2014/main" id="{0D304B94-27B0-7085-209E-4CBEF1F75977}"/>
                </a:ext>
              </a:extLst>
            </p:cNvPr>
            <p:cNvPicPr>
              <a:picLocks/>
            </p:cNvPicPr>
            <p:nvPr/>
          </p:nvPicPr>
          <p:blipFill>
            <a:blip r:embed="rId4"/>
            <a:srcRect/>
            <a:stretch/>
          </p:blipFill>
          <p:spPr>
            <a:xfrm>
              <a:off x="6184551" y="2231042"/>
              <a:ext cx="5399999" cy="3545983"/>
            </a:xfrm>
            <a:prstGeom prst="rect">
              <a:avLst/>
            </a:prstGeom>
            <a:ln w="28575">
              <a:solidFill>
                <a:srgbClr val="002060"/>
              </a:solidFill>
            </a:ln>
          </p:spPr>
        </p:pic>
        <p:sp>
          <p:nvSpPr>
            <p:cNvPr id="30" name="Rectangle 29">
              <a:extLst>
                <a:ext uri="{FF2B5EF4-FFF2-40B4-BE49-F238E27FC236}">
                  <a16:creationId xmlns:a16="http://schemas.microsoft.com/office/drawing/2014/main" id="{BBE46ADA-23F2-5C85-AB56-20D2E36AFC6E}"/>
                </a:ext>
              </a:extLst>
            </p:cNvPr>
            <p:cNvSpPr/>
            <p:nvPr/>
          </p:nvSpPr>
          <p:spPr>
            <a:xfrm>
              <a:off x="8672976" y="4099560"/>
              <a:ext cx="416160" cy="1981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423452E-B17C-5E7F-F56D-3F11AD08FFB1}"/>
              </a:ext>
            </a:extLst>
          </p:cNvPr>
          <p:cNvGrpSpPr/>
          <p:nvPr/>
        </p:nvGrpSpPr>
        <p:grpSpPr>
          <a:xfrm>
            <a:off x="649834" y="2231042"/>
            <a:ext cx="5399999" cy="3545983"/>
            <a:chOff x="649834" y="2231042"/>
            <a:chExt cx="5399999" cy="3545983"/>
          </a:xfrm>
        </p:grpSpPr>
        <p:pic>
          <p:nvPicPr>
            <p:cNvPr id="12" name="Picture 11">
              <a:extLst>
                <a:ext uri="{FF2B5EF4-FFF2-40B4-BE49-F238E27FC236}">
                  <a16:creationId xmlns:a16="http://schemas.microsoft.com/office/drawing/2014/main" id="{D0D2D801-59ED-E15B-4C28-68576944C639}"/>
                </a:ext>
              </a:extLst>
            </p:cNvPr>
            <p:cNvPicPr>
              <a:picLocks/>
            </p:cNvPicPr>
            <p:nvPr/>
          </p:nvPicPr>
          <p:blipFill>
            <a:blip r:embed="rId5"/>
            <a:srcRect/>
            <a:stretch/>
          </p:blipFill>
          <p:spPr>
            <a:xfrm>
              <a:off x="649834" y="2231042"/>
              <a:ext cx="5399999" cy="3545983"/>
            </a:xfrm>
            <a:prstGeom prst="rect">
              <a:avLst/>
            </a:prstGeom>
            <a:ln w="28575">
              <a:solidFill>
                <a:srgbClr val="002060"/>
              </a:solidFill>
            </a:ln>
          </p:spPr>
        </p:pic>
        <p:sp>
          <p:nvSpPr>
            <p:cNvPr id="14" name="Rectangle 13">
              <a:extLst>
                <a:ext uri="{FF2B5EF4-FFF2-40B4-BE49-F238E27FC236}">
                  <a16:creationId xmlns:a16="http://schemas.microsoft.com/office/drawing/2014/main" id="{5825EBE2-9283-2C4C-6178-BCF442981E96}"/>
                </a:ext>
              </a:extLst>
            </p:cNvPr>
            <p:cNvSpPr/>
            <p:nvPr/>
          </p:nvSpPr>
          <p:spPr>
            <a:xfrm>
              <a:off x="2613660" y="3642360"/>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22D64C52-B4D4-E209-EA62-EF7CA9F9798D}"/>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TAG (Cont’d)</a:t>
            </a:r>
          </a:p>
        </p:txBody>
      </p:sp>
    </p:spTree>
    <p:extLst>
      <p:ext uri="{BB962C8B-B14F-4D97-AF65-F5344CB8AC3E}">
        <p14:creationId xmlns:p14="http://schemas.microsoft.com/office/powerpoint/2010/main" val="130074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251F-9034-E46F-A232-6BE2833FE94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4A3E542-9E74-B065-52D8-58E08A5C602F}"/>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BD01031-FC6E-5A8C-3434-47CCECF3585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AEF99C46-468A-7D2D-A0DD-AB35CE5B03B0}"/>
              </a:ext>
            </a:extLst>
          </p:cNvPr>
          <p:cNvSpPr txBox="1"/>
          <p:nvPr/>
        </p:nvSpPr>
        <p:spPr>
          <a:xfrm>
            <a:off x="393249" y="872425"/>
            <a:ext cx="11405501" cy="1169551"/>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4. Smart Device Configuration Setting - </a:t>
            </a:r>
            <a:r>
              <a:rPr lang="en-US" sz="1400" dirty="0">
                <a:solidFill>
                  <a:srgbClr val="002060"/>
                </a:solidFill>
                <a:latin typeface="Avenir Book" panose="02000503020000020003"/>
                <a:cs typeface="Calibri" panose="020F0502020204030204" pitchFamily="34" charset="0"/>
              </a:rPr>
              <a:t>On selection of the device, the application will connect to the device, make all configuration changes and provide status a success message will appear after successful association, press OK to close the popup. When this window appears the device is provisioned, and the User can press close to return to the outlet screen. </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b="1" dirty="0">
                <a:solidFill>
                  <a:srgbClr val="C00000"/>
                </a:solidFill>
                <a:latin typeface="Avenir Book" panose="02000503020000020003"/>
                <a:cs typeface="Calibri" panose="020F0502020204030204" pitchFamily="34" charset="0"/>
              </a:rPr>
              <a:t>Note: Please note the device only wakes up when the cooler Door Cycle is Open and Closed.</a:t>
            </a:r>
            <a:endParaRPr lang="en-US" sz="1400" dirty="0">
              <a:solidFill>
                <a:srgbClr val="002060"/>
              </a:solidFill>
              <a:latin typeface="Avenir Book" panose="02000503020000020003"/>
              <a:cs typeface="Calibri" panose="020F0502020204030204" pitchFamily="34" charset="0"/>
            </a:endParaRPr>
          </a:p>
        </p:txBody>
      </p:sp>
      <p:grpSp>
        <p:nvGrpSpPr>
          <p:cNvPr id="14" name="Group 13">
            <a:extLst>
              <a:ext uri="{FF2B5EF4-FFF2-40B4-BE49-F238E27FC236}">
                <a16:creationId xmlns:a16="http://schemas.microsoft.com/office/drawing/2014/main" id="{D095C95A-776C-1D16-9CAE-7AE7E341AE56}"/>
              </a:ext>
            </a:extLst>
          </p:cNvPr>
          <p:cNvGrpSpPr/>
          <p:nvPr/>
        </p:nvGrpSpPr>
        <p:grpSpPr>
          <a:xfrm>
            <a:off x="649834" y="2231042"/>
            <a:ext cx="5399998" cy="3545983"/>
            <a:chOff x="649834" y="2231042"/>
            <a:chExt cx="5399998" cy="3545983"/>
          </a:xfrm>
        </p:grpSpPr>
        <p:pic>
          <p:nvPicPr>
            <p:cNvPr id="10" name="Picture 9">
              <a:extLst>
                <a:ext uri="{FF2B5EF4-FFF2-40B4-BE49-F238E27FC236}">
                  <a16:creationId xmlns:a16="http://schemas.microsoft.com/office/drawing/2014/main" id="{3BBE9BEC-3B78-8593-4F48-6CB5A4D42000}"/>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13" name="Rectangle 12">
              <a:extLst>
                <a:ext uri="{FF2B5EF4-FFF2-40B4-BE49-F238E27FC236}">
                  <a16:creationId xmlns:a16="http://schemas.microsoft.com/office/drawing/2014/main" id="{604FB526-6F25-0D20-18E6-1E1440B87B8A}"/>
                </a:ext>
              </a:extLst>
            </p:cNvPr>
            <p:cNvSpPr/>
            <p:nvPr/>
          </p:nvSpPr>
          <p:spPr>
            <a:xfrm>
              <a:off x="2226365" y="3732583"/>
              <a:ext cx="2693505" cy="35383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B0569589-5B03-25F2-8A00-F6FA5279741F}"/>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TAG (Cont’d)</a:t>
            </a:r>
          </a:p>
        </p:txBody>
      </p:sp>
    </p:spTree>
    <p:extLst>
      <p:ext uri="{BB962C8B-B14F-4D97-AF65-F5344CB8AC3E}">
        <p14:creationId xmlns:p14="http://schemas.microsoft.com/office/powerpoint/2010/main" val="240406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20E1-0931-045D-2396-DE494F6E992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402A07D-9CA1-1805-2719-6BA46EF4A36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4E6040F-72E3-8842-413D-2E916F39EF4B}"/>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884A287-5D9E-2B34-E28D-200BA8A41C7E}"/>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VISION (SINGLE DOOR OPTION)</a:t>
            </a:r>
          </a:p>
        </p:txBody>
      </p:sp>
      <p:sp>
        <p:nvSpPr>
          <p:cNvPr id="5" name="TextBox 4">
            <a:extLst>
              <a:ext uri="{FF2B5EF4-FFF2-40B4-BE49-F238E27FC236}">
                <a16:creationId xmlns:a16="http://schemas.microsoft.com/office/drawing/2014/main" id="{87E951E3-9C49-032A-B18B-7679F5F9ED6C}"/>
              </a:ext>
            </a:extLst>
          </p:cNvPr>
          <p:cNvSpPr txBox="1"/>
          <p:nvPr/>
        </p:nvSpPr>
        <p:spPr>
          <a:xfrm>
            <a:off x="471947" y="692094"/>
            <a:ext cx="11248107" cy="1384995"/>
          </a:xfrm>
          <a:prstGeom prst="rect">
            <a:avLst/>
          </a:prstGeom>
          <a:noFill/>
        </p:spPr>
        <p:txBody>
          <a:bodyPr wrap="square">
            <a:spAutoFit/>
          </a:bodyPr>
          <a:lstStyle/>
          <a:p>
            <a:pPr algn="just"/>
            <a:r>
              <a:rPr lang="en-US" sz="1400" dirty="0">
                <a:solidFill>
                  <a:srgbClr val="002060"/>
                </a:solidFill>
                <a:latin typeface="Avenir Book" panose="02000503020000020003"/>
                <a:cs typeface="Calibri" panose="020F0502020204030204" pitchFamily="34" charset="0"/>
              </a:rPr>
              <a:t>1. </a:t>
            </a:r>
            <a:r>
              <a:rPr lang="en-US" sz="1400" b="1" dirty="0">
                <a:solidFill>
                  <a:srgbClr val="002060"/>
                </a:solidFill>
                <a:latin typeface="Avenir Book" panose="02000503020000020003"/>
                <a:cs typeface="Calibri" panose="020F0502020204030204" pitchFamily="34" charset="0"/>
              </a:rPr>
              <a:t>Selecting Cooler -</a:t>
            </a:r>
            <a:r>
              <a:rPr lang="en-US" sz="14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r>
              <a:rPr lang="en-US" sz="1400" b="1" dirty="0">
                <a:solidFill>
                  <a:srgbClr val="002060"/>
                </a:solidFill>
                <a:latin typeface="Avenir Book" panose="02000503020000020003"/>
                <a:cs typeface="Calibri" panose="020F0502020204030204" pitchFamily="34" charset="0"/>
              </a:rPr>
              <a:t>2. Selecting Smart Device type -</a:t>
            </a:r>
            <a:r>
              <a:rPr lang="en-US" sz="14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VISION ” to  Associate the SmartVision device.</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a:t>
            </a:r>
          </a:p>
        </p:txBody>
      </p:sp>
      <p:grpSp>
        <p:nvGrpSpPr>
          <p:cNvPr id="4" name="Group 3">
            <a:extLst>
              <a:ext uri="{FF2B5EF4-FFF2-40B4-BE49-F238E27FC236}">
                <a16:creationId xmlns:a16="http://schemas.microsoft.com/office/drawing/2014/main" id="{10BDDE5A-24C2-97C9-8EC4-70683B745919}"/>
              </a:ext>
            </a:extLst>
          </p:cNvPr>
          <p:cNvGrpSpPr/>
          <p:nvPr/>
        </p:nvGrpSpPr>
        <p:grpSpPr>
          <a:xfrm>
            <a:off x="649834" y="2231042"/>
            <a:ext cx="5399998" cy="3545983"/>
            <a:chOff x="649834" y="2231042"/>
            <a:chExt cx="5399998" cy="3545983"/>
          </a:xfrm>
        </p:grpSpPr>
        <p:pic>
          <p:nvPicPr>
            <p:cNvPr id="6" name="Picture 5">
              <a:extLst>
                <a:ext uri="{FF2B5EF4-FFF2-40B4-BE49-F238E27FC236}">
                  <a16:creationId xmlns:a16="http://schemas.microsoft.com/office/drawing/2014/main" id="{24E2725C-56D2-B420-EF62-7D3A67923878}"/>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12" name="Rectangle 11">
              <a:extLst>
                <a:ext uri="{FF2B5EF4-FFF2-40B4-BE49-F238E27FC236}">
                  <a16:creationId xmlns:a16="http://schemas.microsoft.com/office/drawing/2014/main" id="{6C8F232E-03D2-4C45-1B7D-BC19FC0BC4E4}"/>
                </a:ext>
              </a:extLst>
            </p:cNvPr>
            <p:cNvSpPr/>
            <p:nvPr/>
          </p:nvSpPr>
          <p:spPr>
            <a:xfrm>
              <a:off x="5007622" y="4406927"/>
              <a:ext cx="999828" cy="1317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5A155A2-F18A-2803-D0D9-3753A1081CAA}"/>
              </a:ext>
            </a:extLst>
          </p:cNvPr>
          <p:cNvGrpSpPr/>
          <p:nvPr/>
        </p:nvGrpSpPr>
        <p:grpSpPr>
          <a:xfrm>
            <a:off x="6184551" y="2231042"/>
            <a:ext cx="5399999" cy="3545983"/>
            <a:chOff x="6184551" y="2231042"/>
            <a:chExt cx="5399999" cy="3545983"/>
          </a:xfrm>
        </p:grpSpPr>
        <p:pic>
          <p:nvPicPr>
            <p:cNvPr id="14" name="Picture 13">
              <a:extLst>
                <a:ext uri="{FF2B5EF4-FFF2-40B4-BE49-F238E27FC236}">
                  <a16:creationId xmlns:a16="http://schemas.microsoft.com/office/drawing/2014/main" id="{145EFB60-80F4-5232-EDEC-D7F3FF9768AE}"/>
                </a:ext>
              </a:extLst>
            </p:cNvPr>
            <p:cNvPicPr>
              <a:picLocks/>
            </p:cNvPicPr>
            <p:nvPr/>
          </p:nvPicPr>
          <p:blipFill>
            <a:blip r:embed="rId5"/>
            <a:srcRect/>
            <a:stretch/>
          </p:blipFill>
          <p:spPr>
            <a:xfrm>
              <a:off x="6184551" y="2231042"/>
              <a:ext cx="5399999" cy="3545983"/>
            </a:xfrm>
            <a:prstGeom prst="rect">
              <a:avLst/>
            </a:prstGeom>
            <a:ln w="28575">
              <a:solidFill>
                <a:srgbClr val="002060"/>
              </a:solidFill>
            </a:ln>
          </p:spPr>
        </p:pic>
        <p:sp>
          <p:nvSpPr>
            <p:cNvPr id="15" name="Rectangle 14">
              <a:extLst>
                <a:ext uri="{FF2B5EF4-FFF2-40B4-BE49-F238E27FC236}">
                  <a16:creationId xmlns:a16="http://schemas.microsoft.com/office/drawing/2014/main" id="{B9C14576-466E-BF8C-2B16-A0DB19615524}"/>
                </a:ext>
              </a:extLst>
            </p:cNvPr>
            <p:cNvSpPr/>
            <p:nvPr/>
          </p:nvSpPr>
          <p:spPr>
            <a:xfrm>
              <a:off x="8232775" y="3785234"/>
              <a:ext cx="128714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7721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1217-6297-9002-6031-3831A6A130C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D324781-5250-1CAA-F0E3-259EEC7D3B7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C7028CA-8C4F-CDBE-774B-400330687EE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12" name="TextBox 11">
            <a:extLst>
              <a:ext uri="{FF2B5EF4-FFF2-40B4-BE49-F238E27FC236}">
                <a16:creationId xmlns:a16="http://schemas.microsoft.com/office/drawing/2014/main" id="{5A06884A-D5C6-8614-CC66-94EAB5FEEF59}"/>
              </a:ext>
            </a:extLst>
          </p:cNvPr>
          <p:cNvSpPr txBox="1"/>
          <p:nvPr/>
        </p:nvSpPr>
        <p:spPr>
          <a:xfrm>
            <a:off x="347081" y="844275"/>
            <a:ext cx="11405501" cy="1169551"/>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3. Selecting the Device to do the association with - </a:t>
            </a:r>
            <a:r>
              <a:rPr lang="en-US" sz="14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 After identifying the device, select the device to start Installation, App will give a popup to confirm the association, Click on OK to confirm. When the process is completed, the User will be returned to the Outlet Screen, and now the User see that the Smart Vision is associated with the Cooler. When this window appears, the device is Gyroscope calibrated, and the user can press OK to return When the door closes, a screen pop-up will show, click on OK.</a:t>
            </a:r>
          </a:p>
          <a:p>
            <a:pPr algn="just"/>
            <a:r>
              <a:rPr lang="en-US" sz="1400" dirty="0">
                <a:solidFill>
                  <a:srgbClr val="002060"/>
                </a:solidFill>
                <a:latin typeface="Avenir Book" panose="02000503020000020003"/>
                <a:cs typeface="Calibri" panose="020F0502020204030204" pitchFamily="34" charset="0"/>
              </a:rPr>
              <a:t>To Select the device, close the cooler Door and after the Green tick mark user needs to open the door to complete the association.</a:t>
            </a:r>
          </a:p>
        </p:txBody>
      </p:sp>
      <p:grpSp>
        <p:nvGrpSpPr>
          <p:cNvPr id="13" name="Group 12">
            <a:extLst>
              <a:ext uri="{FF2B5EF4-FFF2-40B4-BE49-F238E27FC236}">
                <a16:creationId xmlns:a16="http://schemas.microsoft.com/office/drawing/2014/main" id="{571DA548-4678-CAE9-18AF-F6BD67584BF7}"/>
              </a:ext>
            </a:extLst>
          </p:cNvPr>
          <p:cNvGrpSpPr/>
          <p:nvPr/>
        </p:nvGrpSpPr>
        <p:grpSpPr>
          <a:xfrm>
            <a:off x="6184551" y="2231042"/>
            <a:ext cx="5399998" cy="3545983"/>
            <a:chOff x="6184551" y="2231042"/>
            <a:chExt cx="5399998" cy="3545983"/>
          </a:xfrm>
        </p:grpSpPr>
        <p:pic>
          <p:nvPicPr>
            <p:cNvPr id="14" name="Picture 13">
              <a:extLst>
                <a:ext uri="{FF2B5EF4-FFF2-40B4-BE49-F238E27FC236}">
                  <a16:creationId xmlns:a16="http://schemas.microsoft.com/office/drawing/2014/main" id="{1F857E5A-226B-3ACC-C3BD-457B98A6C59E}"/>
                </a:ext>
              </a:extLst>
            </p:cNvPr>
            <p:cNvPicPr>
              <a:picLocks/>
            </p:cNvPicPr>
            <p:nvPr/>
          </p:nvPicPr>
          <p:blipFill>
            <a:blip r:embed="rId4"/>
            <a:srcRect/>
            <a:stretch/>
          </p:blipFill>
          <p:spPr>
            <a:xfrm>
              <a:off x="6184551" y="2231042"/>
              <a:ext cx="5399998" cy="3545983"/>
            </a:xfrm>
            <a:prstGeom prst="rect">
              <a:avLst/>
            </a:prstGeom>
            <a:ln w="28575">
              <a:solidFill>
                <a:srgbClr val="002060"/>
              </a:solidFill>
            </a:ln>
          </p:spPr>
        </p:pic>
        <p:sp>
          <p:nvSpPr>
            <p:cNvPr id="15" name="Rectangle 14">
              <a:extLst>
                <a:ext uri="{FF2B5EF4-FFF2-40B4-BE49-F238E27FC236}">
                  <a16:creationId xmlns:a16="http://schemas.microsoft.com/office/drawing/2014/main" id="{4578FD20-D00D-B791-BA54-2615636DAD22}"/>
                </a:ext>
              </a:extLst>
            </p:cNvPr>
            <p:cNvSpPr/>
            <p:nvPr/>
          </p:nvSpPr>
          <p:spPr>
            <a:xfrm>
              <a:off x="8672976" y="4218828"/>
              <a:ext cx="416160" cy="1981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01F27365-86FC-FD69-DCEB-6A73F37E0D12}"/>
              </a:ext>
            </a:extLst>
          </p:cNvPr>
          <p:cNvGrpSpPr/>
          <p:nvPr/>
        </p:nvGrpSpPr>
        <p:grpSpPr>
          <a:xfrm>
            <a:off x="649834" y="2231042"/>
            <a:ext cx="5399998" cy="3545983"/>
            <a:chOff x="649834" y="2231042"/>
            <a:chExt cx="5399998" cy="3545983"/>
          </a:xfrm>
        </p:grpSpPr>
        <p:pic>
          <p:nvPicPr>
            <p:cNvPr id="17" name="Picture 16">
              <a:extLst>
                <a:ext uri="{FF2B5EF4-FFF2-40B4-BE49-F238E27FC236}">
                  <a16:creationId xmlns:a16="http://schemas.microsoft.com/office/drawing/2014/main" id="{30A44C05-11FB-13B4-F11A-228D5E1A9BFA}"/>
                </a:ext>
              </a:extLst>
            </p:cNvPr>
            <p:cNvPicPr>
              <a:picLocks/>
            </p:cNvPicPr>
            <p:nvPr/>
          </p:nvPicPr>
          <p:blipFill>
            <a:blip r:embed="rId5"/>
            <a:srcRect/>
            <a:stretch/>
          </p:blipFill>
          <p:spPr>
            <a:xfrm>
              <a:off x="649834" y="2231042"/>
              <a:ext cx="5399998" cy="3545983"/>
            </a:xfrm>
            <a:prstGeom prst="rect">
              <a:avLst/>
            </a:prstGeom>
            <a:ln w="28575">
              <a:solidFill>
                <a:srgbClr val="002060"/>
              </a:solidFill>
            </a:ln>
          </p:spPr>
        </p:pic>
        <p:sp>
          <p:nvSpPr>
            <p:cNvPr id="18" name="Rectangle 17">
              <a:extLst>
                <a:ext uri="{FF2B5EF4-FFF2-40B4-BE49-F238E27FC236}">
                  <a16:creationId xmlns:a16="http://schemas.microsoft.com/office/drawing/2014/main" id="{C895788F-C7ED-794B-6B13-5D474026C01C}"/>
                </a:ext>
              </a:extLst>
            </p:cNvPr>
            <p:cNvSpPr/>
            <p:nvPr/>
          </p:nvSpPr>
          <p:spPr>
            <a:xfrm>
              <a:off x="2613660" y="4099556"/>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79BED02F-F92C-EF3B-9F55-603F7B077858}"/>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VISION (Cont’d)</a:t>
            </a:r>
          </a:p>
        </p:txBody>
      </p:sp>
    </p:spTree>
    <p:extLst>
      <p:ext uri="{BB962C8B-B14F-4D97-AF65-F5344CB8AC3E}">
        <p14:creationId xmlns:p14="http://schemas.microsoft.com/office/powerpoint/2010/main" val="428031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BB3F1AB6-9FAF-A3F6-E350-DC64C6CA0E6B}"/>
              </a:ext>
            </a:extLst>
          </p:cNvPr>
          <p:cNvSpPr>
            <a:spLocks noGrp="1"/>
          </p:cNvSpPr>
          <p:nvPr>
            <p:ph type="title"/>
          </p:nvPr>
        </p:nvSpPr>
        <p:spPr>
          <a:xfrm>
            <a:off x="493683" y="240668"/>
            <a:ext cx="11204635" cy="539915"/>
          </a:xfrm>
        </p:spPr>
        <p:txBody>
          <a:bodyPr>
            <a:normAutofit fontScale="90000"/>
          </a:bodyPr>
          <a:lstStyle/>
          <a:p>
            <a:pPr algn="ctr"/>
            <a:r>
              <a:rPr lang="en-MY" sz="4000" b="1" dirty="0">
                <a:solidFill>
                  <a:srgbClr val="002060"/>
                </a:solidFill>
                <a:latin typeface="Avenir Black" panose="02000503020000020003" pitchFamily="2" charset="0"/>
              </a:rPr>
              <a:t>APPLICATION FEATURES</a:t>
            </a:r>
          </a:p>
        </p:txBody>
      </p:sp>
      <p:sp>
        <p:nvSpPr>
          <p:cNvPr id="6" name="Text Box 3">
            <a:extLst>
              <a:ext uri="{FF2B5EF4-FFF2-40B4-BE49-F238E27FC236}">
                <a16:creationId xmlns:a16="http://schemas.microsoft.com/office/drawing/2014/main" id="{96B01940-FAE2-BA18-EFEC-3067E6F5D338}"/>
              </a:ext>
            </a:extLst>
          </p:cNvPr>
          <p:cNvSpPr txBox="1">
            <a:spLocks noChangeArrowheads="1"/>
          </p:cNvSpPr>
          <p:nvPr/>
        </p:nvSpPr>
        <p:spPr bwMode="auto">
          <a:xfrm>
            <a:off x="493683" y="812356"/>
            <a:ext cx="11204635" cy="3337067"/>
          </a:xfrm>
          <a:prstGeom prst="rect">
            <a:avLst/>
          </a:prstGeom>
          <a:solidFill>
            <a:schemeClr val="bg1"/>
          </a:solidFill>
        </p:spPr>
        <p:txBody>
          <a:bodyPr wrap="square" anchor="t" anchorCtr="0">
            <a:spAutoFit/>
          </a:bodyPr>
          <a:lstStyle>
            <a:defPPr>
              <a:defRPr lang="en-US"/>
            </a:defPPr>
            <a:lvl1pPr marL="342866" indent="-342866" algn="just">
              <a:buFont typeface="+mj-lt"/>
              <a:buAutoNum type="arabicPeriod"/>
              <a:defRPr sz="14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ASSOCIATION – </a:t>
            </a:r>
            <a:r>
              <a:rPr lang="en-US" sz="1800" dirty="0">
                <a:solidFill>
                  <a:srgbClr val="002060"/>
                </a:solidFill>
                <a:latin typeface="Avenir Book" panose="02000503020000020003"/>
              </a:rPr>
              <a:t>To Associate the Smart Device and Remove the association with the Cooler.</a:t>
            </a:r>
          </a:p>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DEVICE SCANNING AND CONFIGURE – </a:t>
            </a:r>
            <a:r>
              <a:rPr lang="en-US" sz="1800" dirty="0">
                <a:solidFill>
                  <a:srgbClr val="002060"/>
                </a:solidFill>
                <a:latin typeface="Avenir Book" panose="02000503020000020003"/>
              </a:rPr>
              <a:t>To check Device Advertisement and Configure.</a:t>
            </a:r>
          </a:p>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DFU – </a:t>
            </a:r>
            <a:r>
              <a:rPr lang="en-US" sz="1800" dirty="0">
                <a:solidFill>
                  <a:srgbClr val="002060"/>
                </a:solidFill>
                <a:latin typeface="Avenir Book" panose="02000503020000020003"/>
              </a:rPr>
              <a:t>Direct Firmware Update of Smart Devices.</a:t>
            </a:r>
          </a:p>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DATA DOWNLOAD AND UPLOAD – </a:t>
            </a:r>
            <a:r>
              <a:rPr lang="en-US" sz="1800" dirty="0">
                <a:solidFill>
                  <a:srgbClr val="002060"/>
                </a:solidFill>
                <a:latin typeface="Avenir Book" panose="02000503020000020003"/>
              </a:rPr>
              <a:t>To Download and Upload data of the Smart Devices.</a:t>
            </a:r>
          </a:p>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FIX FAULTY DEVICES – </a:t>
            </a:r>
            <a:r>
              <a:rPr lang="en-US" sz="1800" dirty="0">
                <a:solidFill>
                  <a:srgbClr val="002060"/>
                </a:solidFill>
                <a:latin typeface="Avenir Book" panose="02000503020000020003"/>
              </a:rPr>
              <a:t>To Fix the Faulty Devices.</a:t>
            </a:r>
          </a:p>
          <a:p>
            <a:pPr marL="342891" indent="-342891">
              <a:lnSpc>
                <a:spcPct val="200000"/>
              </a:lnSpc>
              <a:buClr>
                <a:srgbClr val="002060"/>
              </a:buClr>
              <a:buFont typeface="Wingdings" panose="05000000000000000000" pitchFamily="2" charset="2"/>
              <a:buChar char="ü"/>
            </a:pPr>
            <a:r>
              <a:rPr lang="en-US" sz="1800" b="1" dirty="0">
                <a:solidFill>
                  <a:srgbClr val="002060"/>
                </a:solidFill>
                <a:latin typeface="Avenir Book" panose="02000503020000020003"/>
              </a:rPr>
              <a:t>TEST AND VERIFY – </a:t>
            </a:r>
            <a:r>
              <a:rPr lang="en-US" sz="1800" dirty="0">
                <a:solidFill>
                  <a:srgbClr val="002060"/>
                </a:solidFill>
                <a:latin typeface="Avenir Book" panose="02000503020000020003"/>
              </a:rPr>
              <a:t>To verify the Faulty Device after the Fix.</a:t>
            </a:r>
          </a:p>
        </p:txBody>
      </p:sp>
    </p:spTree>
    <p:extLst>
      <p:ext uri="{BB962C8B-B14F-4D97-AF65-F5344CB8AC3E}">
        <p14:creationId xmlns:p14="http://schemas.microsoft.com/office/powerpoint/2010/main" val="195096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4FE4-DCBA-179B-7B37-FE2210B23F1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DF7F763-6793-3DD7-EE4E-ABF6C5012DB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937E237-1634-386D-AE3A-87FF171B007B}"/>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556C62F5-79CD-BA49-B898-F72E07E386FB}"/>
              </a:ext>
            </a:extLst>
          </p:cNvPr>
          <p:cNvSpPr txBox="1"/>
          <p:nvPr/>
        </p:nvSpPr>
        <p:spPr>
          <a:xfrm>
            <a:off x="393249" y="866721"/>
            <a:ext cx="11405501" cy="1169551"/>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4. Smart Device Configuration Setting - </a:t>
            </a:r>
            <a:r>
              <a:rPr lang="en-US" sz="1400" dirty="0">
                <a:solidFill>
                  <a:srgbClr val="002060"/>
                </a:solidFill>
                <a:latin typeface="Avenir Book" panose="02000503020000020003"/>
                <a:cs typeface="Calibri" panose="020F0502020204030204" pitchFamily="34" charset="0"/>
              </a:rPr>
              <a:t>On selection of the device, the application will connect to the device, make all configuration changes and provide status a success message will appear after successful association, press OK to close the popup. When this window appears the device is provisioned, and the User can press close to return to the outlet screen. </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b="1" dirty="0">
                <a:solidFill>
                  <a:srgbClr val="C00000"/>
                </a:solidFill>
                <a:latin typeface="Avenir Book" panose="02000503020000020003"/>
                <a:cs typeface="Calibri" panose="020F0502020204030204" pitchFamily="34" charset="0"/>
              </a:rPr>
              <a:t>Note: Please note the device only wakes up when the cooler Door is Closed for 15 seconds.</a:t>
            </a:r>
            <a:endParaRPr lang="en-US" sz="1400" dirty="0">
              <a:solidFill>
                <a:srgbClr val="002060"/>
              </a:solidFill>
              <a:latin typeface="Avenir Book" panose="02000503020000020003"/>
              <a:cs typeface="Calibri" panose="020F0502020204030204" pitchFamily="34" charset="0"/>
            </a:endParaRPr>
          </a:p>
        </p:txBody>
      </p:sp>
      <p:grpSp>
        <p:nvGrpSpPr>
          <p:cNvPr id="15" name="Group 14">
            <a:extLst>
              <a:ext uri="{FF2B5EF4-FFF2-40B4-BE49-F238E27FC236}">
                <a16:creationId xmlns:a16="http://schemas.microsoft.com/office/drawing/2014/main" id="{31AB1A25-005C-DB90-0BF8-8F88DD417339}"/>
              </a:ext>
            </a:extLst>
          </p:cNvPr>
          <p:cNvGrpSpPr/>
          <p:nvPr/>
        </p:nvGrpSpPr>
        <p:grpSpPr>
          <a:xfrm>
            <a:off x="649834" y="2231042"/>
            <a:ext cx="5399998" cy="3545982"/>
            <a:chOff x="649834" y="2231042"/>
            <a:chExt cx="5399998" cy="3545982"/>
          </a:xfrm>
        </p:grpSpPr>
        <p:pic>
          <p:nvPicPr>
            <p:cNvPr id="16" name="Picture 15">
              <a:extLst>
                <a:ext uri="{FF2B5EF4-FFF2-40B4-BE49-F238E27FC236}">
                  <a16:creationId xmlns:a16="http://schemas.microsoft.com/office/drawing/2014/main" id="{56F791A7-E227-1B92-8CB1-9D6AC60B9EFD}"/>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17" name="Rectangle 16">
              <a:extLst>
                <a:ext uri="{FF2B5EF4-FFF2-40B4-BE49-F238E27FC236}">
                  <a16:creationId xmlns:a16="http://schemas.microsoft.com/office/drawing/2014/main" id="{A4FFC102-0D68-C5C3-7E60-179BEB6B0B32}"/>
                </a:ext>
              </a:extLst>
            </p:cNvPr>
            <p:cNvSpPr/>
            <p:nvPr/>
          </p:nvSpPr>
          <p:spPr>
            <a:xfrm>
              <a:off x="2226365" y="4416948"/>
              <a:ext cx="2693505" cy="35383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FCFECA35-BF25-8355-5D8D-17E0000AE427}"/>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VISION (Cont’d)</a:t>
            </a:r>
          </a:p>
        </p:txBody>
      </p:sp>
    </p:spTree>
    <p:extLst>
      <p:ext uri="{BB962C8B-B14F-4D97-AF65-F5344CB8AC3E}">
        <p14:creationId xmlns:p14="http://schemas.microsoft.com/office/powerpoint/2010/main" val="1205116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A6D7-3A21-D69B-5015-1A955C10518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0ABA6E6-536D-811B-259F-83EE235FEEB6}"/>
              </a:ext>
            </a:extLst>
          </p:cNvPr>
          <p:cNvPicPr>
            <a:picLocks noChangeAspect="1"/>
          </p:cNvPicPr>
          <p:nvPr/>
        </p:nvPicPr>
        <p:blipFill>
          <a:blip r:embed="rId3"/>
          <a:stretch>
            <a:fillRect/>
          </a:stretch>
        </p:blipFill>
        <p:spPr>
          <a:xfrm>
            <a:off x="0" y="-1769"/>
            <a:ext cx="12192000" cy="6858000"/>
          </a:xfrm>
          <a:prstGeom prst="rect">
            <a:avLst/>
          </a:prstGeom>
        </p:spPr>
      </p:pic>
      <p:sp>
        <p:nvSpPr>
          <p:cNvPr id="11" name="TextBox 10">
            <a:extLst>
              <a:ext uri="{FF2B5EF4-FFF2-40B4-BE49-F238E27FC236}">
                <a16:creationId xmlns:a16="http://schemas.microsoft.com/office/drawing/2014/main" id="{219D5E1B-29BE-9D83-51DE-732145DCC5F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8" name="TextBox 7">
            <a:extLst>
              <a:ext uri="{FF2B5EF4-FFF2-40B4-BE49-F238E27FC236}">
                <a16:creationId xmlns:a16="http://schemas.microsoft.com/office/drawing/2014/main" id="{64799615-843F-7E48-44AF-94587448F2B5}"/>
              </a:ext>
            </a:extLst>
          </p:cNvPr>
          <p:cNvSpPr txBox="1"/>
          <p:nvPr/>
        </p:nvSpPr>
        <p:spPr>
          <a:xfrm>
            <a:off x="633045" y="325162"/>
            <a:ext cx="10644396" cy="369332"/>
          </a:xfrm>
          <a:prstGeom prst="rect">
            <a:avLst/>
          </a:prstGeom>
          <a:noFill/>
        </p:spPr>
        <p:txBody>
          <a:bodyPr wrap="square">
            <a:spAutoFit/>
          </a:bodyPr>
          <a:lstStyle/>
          <a:p>
            <a:r>
              <a:rPr lang="en-US" dirty="0">
                <a:solidFill>
                  <a:srgbClr val="002060"/>
                </a:solidFill>
                <a:latin typeface="Avenir Book" panose="02000503020000020003"/>
              </a:rPr>
              <a:t>In case the gyro command is not getting a successful response, and it shows waiting or failed.</a:t>
            </a:r>
            <a:endParaRPr lang="en-US" sz="2000" dirty="0">
              <a:solidFill>
                <a:srgbClr val="002060"/>
              </a:solidFill>
            </a:endParaRPr>
          </a:p>
        </p:txBody>
      </p:sp>
      <p:sp>
        <p:nvSpPr>
          <p:cNvPr id="9" name="Rectangle 6">
            <a:extLst>
              <a:ext uri="{FF2B5EF4-FFF2-40B4-BE49-F238E27FC236}">
                <a16:creationId xmlns:a16="http://schemas.microsoft.com/office/drawing/2014/main" id="{AF9E1248-1CD9-5D1E-CC01-5C1D9ED65C59}"/>
              </a:ext>
            </a:extLst>
          </p:cNvPr>
          <p:cNvSpPr>
            <a:spLocks noChangeArrowheads="1"/>
          </p:cNvSpPr>
          <p:nvPr/>
        </p:nvSpPr>
        <p:spPr bwMode="auto">
          <a:xfrm>
            <a:off x="7973184" y="2083745"/>
            <a:ext cx="3297079" cy="523220"/>
          </a:xfrm>
          <a:prstGeom prst="rect">
            <a:avLst/>
          </a:prstGeom>
          <a:solidFill>
            <a:srgbClr val="002060"/>
          </a:solidFill>
          <a:ln>
            <a:solidFill>
              <a:srgbClr val="002060"/>
            </a:solidFill>
          </a:ln>
        </p:spPr>
        <p:txBody>
          <a:bodyPr wrap="square">
            <a:spAutoFit/>
          </a:bodyPr>
          <a:lstStyle/>
          <a:p>
            <a:pPr algn="just" defTabSz="457189"/>
            <a:r>
              <a:rPr lang="en-US" altLang="en-US" sz="1400" b="1" dirty="0">
                <a:solidFill>
                  <a:schemeClr val="bg1"/>
                </a:solidFill>
                <a:latin typeface="Avenir Book" panose="02000503020000020003"/>
              </a:rPr>
              <a:t>Waiting - </a:t>
            </a:r>
            <a:r>
              <a:rPr lang="en-US" altLang="en-US" sz="1400" dirty="0">
                <a:solidFill>
                  <a:schemeClr val="bg1"/>
                </a:solidFill>
                <a:latin typeface="Avenir Book" panose="02000503020000020003"/>
              </a:rPr>
              <a:t>Users can wait for 1 minute and if the pop-up </a:t>
            </a:r>
            <a:r>
              <a:rPr lang="en-150" altLang="en-US" sz="1400" dirty="0">
                <a:solidFill>
                  <a:schemeClr val="bg1"/>
                </a:solidFill>
                <a:latin typeface="Avenir Book" panose="02000503020000020003"/>
              </a:rPr>
              <a:t>does not show </a:t>
            </a:r>
            <a:r>
              <a:rPr lang="en-US" altLang="en-US" sz="1400" dirty="0">
                <a:solidFill>
                  <a:schemeClr val="bg1"/>
                </a:solidFill>
                <a:latin typeface="Avenir Book" panose="02000503020000020003"/>
              </a:rPr>
              <a:t>then try again.</a:t>
            </a:r>
          </a:p>
        </p:txBody>
      </p:sp>
      <p:sp>
        <p:nvSpPr>
          <p:cNvPr id="10" name="Rectangle 6">
            <a:extLst>
              <a:ext uri="{FF2B5EF4-FFF2-40B4-BE49-F238E27FC236}">
                <a16:creationId xmlns:a16="http://schemas.microsoft.com/office/drawing/2014/main" id="{AEF9E9B9-5053-CB09-255E-CE9E8B5188AA}"/>
              </a:ext>
            </a:extLst>
          </p:cNvPr>
          <p:cNvSpPr>
            <a:spLocks noChangeArrowheads="1"/>
          </p:cNvSpPr>
          <p:nvPr/>
        </p:nvSpPr>
        <p:spPr bwMode="auto">
          <a:xfrm>
            <a:off x="7973183" y="4319519"/>
            <a:ext cx="3297079" cy="523220"/>
          </a:xfrm>
          <a:prstGeom prst="rect">
            <a:avLst/>
          </a:prstGeom>
          <a:solidFill>
            <a:srgbClr val="002060"/>
          </a:solidFill>
          <a:ln>
            <a:solidFill>
              <a:srgbClr val="002060"/>
            </a:solidFill>
          </a:ln>
        </p:spPr>
        <p:txBody>
          <a:bodyPr wrap="square">
            <a:spAutoFit/>
          </a:bodyPr>
          <a:lstStyle/>
          <a:p>
            <a:pPr algn="just" defTabSz="457189"/>
            <a:r>
              <a:rPr lang="en-US" altLang="en-US" sz="1400" b="1" dirty="0">
                <a:solidFill>
                  <a:schemeClr val="bg1"/>
                </a:solidFill>
                <a:latin typeface="Avenir Book" panose="02000503020000020003"/>
              </a:rPr>
              <a:t>Failed - </a:t>
            </a:r>
            <a:r>
              <a:rPr lang="en-US" altLang="en-US" sz="1400" dirty="0">
                <a:solidFill>
                  <a:schemeClr val="bg1"/>
                </a:solidFill>
                <a:latin typeface="Avenir Book" panose="02000503020000020003"/>
              </a:rPr>
              <a:t>Check the door status if it</a:t>
            </a:r>
            <a:r>
              <a:rPr lang="en-150" altLang="en-US" sz="1400" dirty="0">
                <a:solidFill>
                  <a:schemeClr val="bg1"/>
                </a:solidFill>
                <a:latin typeface="Avenir Book" panose="02000503020000020003"/>
              </a:rPr>
              <a:t>’s</a:t>
            </a:r>
            <a:r>
              <a:rPr lang="en-US" altLang="en-US" sz="1400" dirty="0">
                <a:solidFill>
                  <a:schemeClr val="bg1"/>
                </a:solidFill>
                <a:latin typeface="Avenir Book" panose="02000503020000020003"/>
              </a:rPr>
              <a:t> </a:t>
            </a:r>
            <a:r>
              <a:rPr lang="en-150" altLang="en-US" sz="1400" dirty="0">
                <a:solidFill>
                  <a:schemeClr val="bg1"/>
                </a:solidFill>
                <a:latin typeface="Avenir Book" panose="02000503020000020003"/>
              </a:rPr>
              <a:t>“Open”</a:t>
            </a:r>
            <a:r>
              <a:rPr lang="en-US" altLang="en-US" sz="1400" dirty="0">
                <a:solidFill>
                  <a:schemeClr val="bg1"/>
                </a:solidFill>
                <a:latin typeface="Avenir Book" panose="02000503020000020003"/>
              </a:rPr>
              <a:t> then </a:t>
            </a:r>
            <a:r>
              <a:rPr lang="en-150" altLang="en-US" sz="1400" dirty="0">
                <a:solidFill>
                  <a:schemeClr val="bg1"/>
                </a:solidFill>
                <a:latin typeface="Avenir Book" panose="02000503020000020003"/>
              </a:rPr>
              <a:t>close the door </a:t>
            </a:r>
            <a:r>
              <a:rPr lang="en-US" altLang="en-US" sz="1400" dirty="0">
                <a:solidFill>
                  <a:schemeClr val="bg1"/>
                </a:solidFill>
                <a:latin typeface="Avenir Book" panose="02000503020000020003"/>
              </a:rPr>
              <a:t>and Tap on the </a:t>
            </a:r>
            <a:r>
              <a:rPr lang="en-150" altLang="en-US" sz="1400" dirty="0">
                <a:solidFill>
                  <a:schemeClr val="bg1"/>
                </a:solidFill>
                <a:latin typeface="Avenir Book" panose="02000503020000020003"/>
              </a:rPr>
              <a:t>“</a:t>
            </a:r>
            <a:r>
              <a:rPr lang="en-US" altLang="en-US" sz="1400" dirty="0">
                <a:solidFill>
                  <a:schemeClr val="bg1"/>
                </a:solidFill>
                <a:latin typeface="Avenir Book" panose="02000503020000020003"/>
              </a:rPr>
              <a:t>R</a:t>
            </a:r>
            <a:r>
              <a:rPr lang="en-150" altLang="en-US" sz="1400" dirty="0">
                <a:solidFill>
                  <a:schemeClr val="bg1"/>
                </a:solidFill>
                <a:latin typeface="Avenir Book" panose="02000503020000020003"/>
              </a:rPr>
              <a:t>etry”</a:t>
            </a:r>
            <a:r>
              <a:rPr lang="en-US" altLang="en-US" sz="1400" dirty="0">
                <a:solidFill>
                  <a:schemeClr val="bg1"/>
                </a:solidFill>
                <a:latin typeface="Avenir Book" panose="02000503020000020003"/>
              </a:rPr>
              <a:t>.</a:t>
            </a:r>
          </a:p>
        </p:txBody>
      </p:sp>
      <p:grpSp>
        <p:nvGrpSpPr>
          <p:cNvPr id="3" name="Group 2">
            <a:extLst>
              <a:ext uri="{FF2B5EF4-FFF2-40B4-BE49-F238E27FC236}">
                <a16:creationId xmlns:a16="http://schemas.microsoft.com/office/drawing/2014/main" id="{93811215-33A6-658E-3420-2550DC6E0E55}"/>
              </a:ext>
            </a:extLst>
          </p:cNvPr>
          <p:cNvGrpSpPr/>
          <p:nvPr/>
        </p:nvGrpSpPr>
        <p:grpSpPr>
          <a:xfrm>
            <a:off x="913799" y="1654240"/>
            <a:ext cx="5399996" cy="3545982"/>
            <a:chOff x="649835" y="2231042"/>
            <a:chExt cx="5399996" cy="3545982"/>
          </a:xfrm>
        </p:grpSpPr>
        <p:pic>
          <p:nvPicPr>
            <p:cNvPr id="4" name="Picture 3">
              <a:extLst>
                <a:ext uri="{FF2B5EF4-FFF2-40B4-BE49-F238E27FC236}">
                  <a16:creationId xmlns:a16="http://schemas.microsoft.com/office/drawing/2014/main" id="{26BF209B-B912-B8A2-3F34-719650DB7715}"/>
                </a:ext>
              </a:extLst>
            </p:cNvPr>
            <p:cNvPicPr>
              <a:picLocks/>
            </p:cNvPicPr>
            <p:nvPr/>
          </p:nvPicPr>
          <p:blipFill>
            <a:blip r:embed="rId4"/>
            <a:srcRect/>
            <a:stretch/>
          </p:blipFill>
          <p:spPr>
            <a:xfrm>
              <a:off x="649835" y="2231042"/>
              <a:ext cx="5399996" cy="3545982"/>
            </a:xfrm>
            <a:prstGeom prst="rect">
              <a:avLst/>
            </a:prstGeom>
            <a:ln w="28575">
              <a:solidFill>
                <a:srgbClr val="002060"/>
              </a:solidFill>
            </a:ln>
          </p:spPr>
        </p:pic>
        <p:sp>
          <p:nvSpPr>
            <p:cNvPr id="5" name="Rectangle 4">
              <a:extLst>
                <a:ext uri="{FF2B5EF4-FFF2-40B4-BE49-F238E27FC236}">
                  <a16:creationId xmlns:a16="http://schemas.microsoft.com/office/drawing/2014/main" id="{FB0643E1-6866-882E-4DD2-EDDCC70AA7DD}"/>
                </a:ext>
              </a:extLst>
            </p:cNvPr>
            <p:cNvSpPr/>
            <p:nvPr/>
          </p:nvSpPr>
          <p:spPr>
            <a:xfrm>
              <a:off x="3180523" y="4088958"/>
              <a:ext cx="337930" cy="1749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976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B84A-F35C-8805-6C08-5B8FB797EF5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C5D2E5A-F58A-4424-1A46-D7466AED088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E26FF12-AFCE-F29F-9406-91E93374CAC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DC03EAA-A2D1-1848-ED59-E158DD2864DC}"/>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VISION (MULTI DOOR OPTION)</a:t>
            </a:r>
          </a:p>
        </p:txBody>
      </p:sp>
      <p:sp>
        <p:nvSpPr>
          <p:cNvPr id="5" name="TextBox 4">
            <a:extLst>
              <a:ext uri="{FF2B5EF4-FFF2-40B4-BE49-F238E27FC236}">
                <a16:creationId xmlns:a16="http://schemas.microsoft.com/office/drawing/2014/main" id="{485AB43F-73CD-CF26-151A-92A325A263BE}"/>
              </a:ext>
            </a:extLst>
          </p:cNvPr>
          <p:cNvSpPr txBox="1"/>
          <p:nvPr/>
        </p:nvSpPr>
        <p:spPr>
          <a:xfrm>
            <a:off x="471947" y="692094"/>
            <a:ext cx="11248107" cy="1169551"/>
          </a:xfrm>
          <a:prstGeom prst="rect">
            <a:avLst/>
          </a:prstGeom>
          <a:noFill/>
        </p:spPr>
        <p:txBody>
          <a:bodyPr wrap="square">
            <a:spAutoFit/>
          </a:bodyPr>
          <a:lstStyle/>
          <a:p>
            <a:pPr algn="just"/>
            <a:r>
              <a:rPr lang="en-US" sz="1400" dirty="0">
                <a:solidFill>
                  <a:srgbClr val="002060"/>
                </a:solidFill>
                <a:latin typeface="Avenir Book" panose="02000503020000020003"/>
                <a:cs typeface="Calibri" panose="020F0502020204030204" pitchFamily="34" charset="0"/>
              </a:rPr>
              <a:t>After Selecting the Cooler, the user can choose the Asset Type Capacity for the Association Process in case of a multi-door association process. This is the case where Asset type capacity is not assigned to the cooler. </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dirty="0">
                <a:solidFill>
                  <a:srgbClr val="002060"/>
                </a:solidFill>
                <a:latin typeface="Avenir Book" panose="02000503020000020003"/>
                <a:cs typeface="Calibri" panose="020F0502020204030204" pitchFamily="34" charset="0"/>
              </a:rPr>
              <a:t>If the user selects the Two or Three Door option for the association, the user must complete the One by One, Three Smart device’s Association to complete the Association Process for a respective cooler. Partial Association in case of multi-door option not allowed. </a:t>
            </a:r>
          </a:p>
        </p:txBody>
      </p:sp>
      <p:grpSp>
        <p:nvGrpSpPr>
          <p:cNvPr id="4" name="Group 3">
            <a:extLst>
              <a:ext uri="{FF2B5EF4-FFF2-40B4-BE49-F238E27FC236}">
                <a16:creationId xmlns:a16="http://schemas.microsoft.com/office/drawing/2014/main" id="{0D76D199-C75B-B15B-79A0-E7C0DE8FA570}"/>
              </a:ext>
            </a:extLst>
          </p:cNvPr>
          <p:cNvGrpSpPr/>
          <p:nvPr/>
        </p:nvGrpSpPr>
        <p:grpSpPr>
          <a:xfrm>
            <a:off x="985844" y="2231042"/>
            <a:ext cx="4727977" cy="3545983"/>
            <a:chOff x="985844" y="2231042"/>
            <a:chExt cx="4727977" cy="3545983"/>
          </a:xfrm>
        </p:grpSpPr>
        <p:pic>
          <p:nvPicPr>
            <p:cNvPr id="6" name="Picture 5">
              <a:extLst>
                <a:ext uri="{FF2B5EF4-FFF2-40B4-BE49-F238E27FC236}">
                  <a16:creationId xmlns:a16="http://schemas.microsoft.com/office/drawing/2014/main" id="{D119ABED-CC0D-F89B-6E20-2C6BA7B6CCDA}"/>
                </a:ext>
              </a:extLst>
            </p:cNvPr>
            <p:cNvPicPr>
              <a:picLocks/>
            </p:cNvPicPr>
            <p:nvPr/>
          </p:nvPicPr>
          <p:blipFill>
            <a:blip r:embed="rId4"/>
            <a:srcRect/>
            <a:stretch/>
          </p:blipFill>
          <p:spPr>
            <a:xfrm>
              <a:off x="985844" y="2231042"/>
              <a:ext cx="4727977" cy="3545983"/>
            </a:xfrm>
            <a:prstGeom prst="rect">
              <a:avLst/>
            </a:prstGeom>
            <a:ln w="28575">
              <a:solidFill>
                <a:srgbClr val="002060"/>
              </a:solidFill>
            </a:ln>
          </p:spPr>
        </p:pic>
        <p:sp>
          <p:nvSpPr>
            <p:cNvPr id="12" name="Rectangle 11">
              <a:extLst>
                <a:ext uri="{FF2B5EF4-FFF2-40B4-BE49-F238E27FC236}">
                  <a16:creationId xmlns:a16="http://schemas.microsoft.com/office/drawing/2014/main" id="{AB9813FF-106C-077E-60C6-A567DD440142}"/>
                </a:ext>
              </a:extLst>
            </p:cNvPr>
            <p:cNvSpPr/>
            <p:nvPr/>
          </p:nvSpPr>
          <p:spPr>
            <a:xfrm>
              <a:off x="2849918" y="3832509"/>
              <a:ext cx="999828" cy="59040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500B01B1-5804-2DE6-2C2C-C5BAB0B79E41}"/>
              </a:ext>
            </a:extLst>
          </p:cNvPr>
          <p:cNvGrpSpPr/>
          <p:nvPr/>
        </p:nvGrpSpPr>
        <p:grpSpPr>
          <a:xfrm>
            <a:off x="6520562" y="2231042"/>
            <a:ext cx="4727977" cy="3545983"/>
            <a:chOff x="6520562" y="2231042"/>
            <a:chExt cx="4727977" cy="3545983"/>
          </a:xfrm>
        </p:grpSpPr>
        <p:pic>
          <p:nvPicPr>
            <p:cNvPr id="14" name="Picture 13">
              <a:extLst>
                <a:ext uri="{FF2B5EF4-FFF2-40B4-BE49-F238E27FC236}">
                  <a16:creationId xmlns:a16="http://schemas.microsoft.com/office/drawing/2014/main" id="{B90FFD61-D743-2C84-CAA6-826BAC149AC0}"/>
                </a:ext>
              </a:extLst>
            </p:cNvPr>
            <p:cNvPicPr>
              <a:picLocks/>
            </p:cNvPicPr>
            <p:nvPr/>
          </p:nvPicPr>
          <p:blipFill>
            <a:blip r:embed="rId5"/>
            <a:srcRect/>
            <a:stretch/>
          </p:blipFill>
          <p:spPr>
            <a:xfrm>
              <a:off x="6520562" y="2231042"/>
              <a:ext cx="4727977" cy="3545983"/>
            </a:xfrm>
            <a:prstGeom prst="rect">
              <a:avLst/>
            </a:prstGeom>
            <a:ln w="28575">
              <a:solidFill>
                <a:srgbClr val="002060"/>
              </a:solidFill>
            </a:ln>
          </p:spPr>
        </p:pic>
        <p:sp>
          <p:nvSpPr>
            <p:cNvPr id="15" name="Rectangle 14">
              <a:extLst>
                <a:ext uri="{FF2B5EF4-FFF2-40B4-BE49-F238E27FC236}">
                  <a16:creationId xmlns:a16="http://schemas.microsoft.com/office/drawing/2014/main" id="{6F144E5A-7E7E-F2EC-8C0C-DE90DE4A45B5}"/>
                </a:ext>
              </a:extLst>
            </p:cNvPr>
            <p:cNvSpPr/>
            <p:nvPr/>
          </p:nvSpPr>
          <p:spPr>
            <a:xfrm>
              <a:off x="8100391" y="3508514"/>
              <a:ext cx="3031435" cy="17691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3876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87C0-C352-0B16-FDC3-AFC2425A6C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CC15E57-BA9B-463B-D302-1567C7DC274E}"/>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9C893D-DBF5-F60F-DF53-BDDCA9B00C0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E71893A6-72B9-C4E4-3216-0C14158291A9}"/>
              </a:ext>
            </a:extLst>
          </p:cNvPr>
          <p:cNvSpPr txBox="1"/>
          <p:nvPr/>
        </p:nvSpPr>
        <p:spPr>
          <a:xfrm>
            <a:off x="471947" y="692094"/>
            <a:ext cx="11248107" cy="738664"/>
          </a:xfrm>
          <a:prstGeom prst="rect">
            <a:avLst/>
          </a:prstGeom>
          <a:noFill/>
        </p:spPr>
        <p:txBody>
          <a:bodyPr wrap="square">
            <a:spAutoFit/>
          </a:bodyPr>
          <a:lstStyle/>
          <a:p>
            <a:pPr algn="just"/>
            <a:r>
              <a:rPr lang="en-US" sz="1400" dirty="0">
                <a:solidFill>
                  <a:srgbClr val="002060"/>
                </a:solidFill>
                <a:latin typeface="Avenir Book" panose="02000503020000020003"/>
                <a:cs typeface="Calibri" panose="020F0502020204030204" pitchFamily="34" charset="0"/>
              </a:rPr>
              <a:t>If the Cooler has already assigned asset type capacity, then the user can see the direct number of cooler doors for those coolers, the user can only associate the Pencil Smart Vision or Single cam device.</a:t>
            </a:r>
          </a:p>
          <a:p>
            <a:pPr algn="just"/>
            <a:endParaRPr lang="en-US" sz="1400" dirty="0">
              <a:solidFill>
                <a:srgbClr val="002060"/>
              </a:solidFill>
              <a:latin typeface="Avenir Book" panose="02000503020000020003"/>
              <a:cs typeface="Calibri" panose="020F0502020204030204" pitchFamily="34" charset="0"/>
            </a:endParaRPr>
          </a:p>
        </p:txBody>
      </p:sp>
      <p:grpSp>
        <p:nvGrpSpPr>
          <p:cNvPr id="4" name="Group 3">
            <a:extLst>
              <a:ext uri="{FF2B5EF4-FFF2-40B4-BE49-F238E27FC236}">
                <a16:creationId xmlns:a16="http://schemas.microsoft.com/office/drawing/2014/main" id="{601C4983-7987-5ECA-420F-CBD18FB123EB}"/>
              </a:ext>
            </a:extLst>
          </p:cNvPr>
          <p:cNvGrpSpPr/>
          <p:nvPr/>
        </p:nvGrpSpPr>
        <p:grpSpPr>
          <a:xfrm>
            <a:off x="985844" y="2231042"/>
            <a:ext cx="4727977" cy="3545982"/>
            <a:chOff x="985844" y="2231042"/>
            <a:chExt cx="4727977" cy="3545982"/>
          </a:xfrm>
        </p:grpSpPr>
        <p:pic>
          <p:nvPicPr>
            <p:cNvPr id="6" name="Picture 5">
              <a:extLst>
                <a:ext uri="{FF2B5EF4-FFF2-40B4-BE49-F238E27FC236}">
                  <a16:creationId xmlns:a16="http://schemas.microsoft.com/office/drawing/2014/main" id="{A12A5F80-A6A5-E7B2-B33C-A77B852AEC12}"/>
                </a:ext>
              </a:extLst>
            </p:cNvPr>
            <p:cNvPicPr>
              <a:picLocks/>
            </p:cNvPicPr>
            <p:nvPr/>
          </p:nvPicPr>
          <p:blipFill>
            <a:blip r:embed="rId4"/>
            <a:srcRect/>
            <a:stretch/>
          </p:blipFill>
          <p:spPr>
            <a:xfrm>
              <a:off x="985844" y="2231042"/>
              <a:ext cx="4727977" cy="3545982"/>
            </a:xfrm>
            <a:prstGeom prst="rect">
              <a:avLst/>
            </a:prstGeom>
            <a:ln w="28575">
              <a:solidFill>
                <a:srgbClr val="002060"/>
              </a:solidFill>
            </a:ln>
          </p:spPr>
        </p:pic>
        <p:sp>
          <p:nvSpPr>
            <p:cNvPr id="12" name="Rectangle 11">
              <a:extLst>
                <a:ext uri="{FF2B5EF4-FFF2-40B4-BE49-F238E27FC236}">
                  <a16:creationId xmlns:a16="http://schemas.microsoft.com/office/drawing/2014/main" id="{F6F6EDF0-F777-3000-63AA-E1B0B605C39F}"/>
                </a:ext>
              </a:extLst>
            </p:cNvPr>
            <p:cNvSpPr/>
            <p:nvPr/>
          </p:nvSpPr>
          <p:spPr>
            <a:xfrm>
              <a:off x="4750904" y="3571875"/>
              <a:ext cx="934734" cy="57250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07D16734-1471-427A-0406-576CFD0707EB}"/>
              </a:ext>
            </a:extLst>
          </p:cNvPr>
          <p:cNvGrpSpPr/>
          <p:nvPr/>
        </p:nvGrpSpPr>
        <p:grpSpPr>
          <a:xfrm>
            <a:off x="6520562" y="2231042"/>
            <a:ext cx="4727977" cy="3545982"/>
            <a:chOff x="6520562" y="2231042"/>
            <a:chExt cx="4727977" cy="3545982"/>
          </a:xfrm>
        </p:grpSpPr>
        <p:pic>
          <p:nvPicPr>
            <p:cNvPr id="14" name="Picture 13">
              <a:extLst>
                <a:ext uri="{FF2B5EF4-FFF2-40B4-BE49-F238E27FC236}">
                  <a16:creationId xmlns:a16="http://schemas.microsoft.com/office/drawing/2014/main" id="{739B50D9-BE70-806B-A549-B020C3F055F8}"/>
                </a:ext>
              </a:extLst>
            </p:cNvPr>
            <p:cNvPicPr>
              <a:picLocks/>
            </p:cNvPicPr>
            <p:nvPr/>
          </p:nvPicPr>
          <p:blipFill>
            <a:blip r:embed="rId5"/>
            <a:srcRect/>
            <a:stretch/>
          </p:blipFill>
          <p:spPr>
            <a:xfrm>
              <a:off x="6520562" y="2231042"/>
              <a:ext cx="4727977" cy="3545982"/>
            </a:xfrm>
            <a:prstGeom prst="rect">
              <a:avLst/>
            </a:prstGeom>
            <a:ln w="28575">
              <a:solidFill>
                <a:srgbClr val="002060"/>
              </a:solidFill>
            </a:ln>
          </p:spPr>
        </p:pic>
        <p:sp>
          <p:nvSpPr>
            <p:cNvPr id="15" name="Rectangle 14">
              <a:extLst>
                <a:ext uri="{FF2B5EF4-FFF2-40B4-BE49-F238E27FC236}">
                  <a16:creationId xmlns:a16="http://schemas.microsoft.com/office/drawing/2014/main" id="{E1A74183-5C86-9EF7-6DAF-2AF6FE9B8E80}"/>
                </a:ext>
              </a:extLst>
            </p:cNvPr>
            <p:cNvSpPr/>
            <p:nvPr/>
          </p:nvSpPr>
          <p:spPr>
            <a:xfrm>
              <a:off x="8039101" y="4030980"/>
              <a:ext cx="1661159" cy="1828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4696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89B5-20E2-AE3B-CF33-C782C331C6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54AE8B5-513D-6F00-8BF3-4E099B16180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163F671-B615-FDFE-A47A-0066CCA49B6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FDD7B5DF-4833-B165-9385-4E52789DEEC4}"/>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HUB</a:t>
            </a:r>
          </a:p>
        </p:txBody>
      </p:sp>
      <p:sp>
        <p:nvSpPr>
          <p:cNvPr id="5" name="TextBox 4">
            <a:extLst>
              <a:ext uri="{FF2B5EF4-FFF2-40B4-BE49-F238E27FC236}">
                <a16:creationId xmlns:a16="http://schemas.microsoft.com/office/drawing/2014/main" id="{47CA3499-A7F0-5EEE-F491-8EA15D5F86A5}"/>
              </a:ext>
            </a:extLst>
          </p:cNvPr>
          <p:cNvSpPr txBox="1"/>
          <p:nvPr/>
        </p:nvSpPr>
        <p:spPr>
          <a:xfrm>
            <a:off x="471947" y="692095"/>
            <a:ext cx="11248107" cy="1384995"/>
          </a:xfrm>
          <a:prstGeom prst="rect">
            <a:avLst/>
          </a:prstGeom>
          <a:noFill/>
        </p:spPr>
        <p:txBody>
          <a:bodyPr wrap="square">
            <a:spAutoFit/>
          </a:bodyPr>
          <a:lstStyle/>
          <a:p>
            <a:pPr algn="just"/>
            <a:r>
              <a:rPr lang="en-US" sz="1400" dirty="0">
                <a:solidFill>
                  <a:srgbClr val="002060"/>
                </a:solidFill>
                <a:latin typeface="Avenir Book" panose="02000503020000020003"/>
                <a:cs typeface="Calibri" panose="020F0502020204030204" pitchFamily="34" charset="0"/>
              </a:rPr>
              <a:t>1. </a:t>
            </a:r>
            <a:r>
              <a:rPr lang="en-US" sz="1400" b="1" dirty="0">
                <a:solidFill>
                  <a:srgbClr val="002060"/>
                </a:solidFill>
                <a:latin typeface="Avenir Book" panose="02000503020000020003"/>
                <a:cs typeface="Calibri" panose="020F0502020204030204" pitchFamily="34" charset="0"/>
              </a:rPr>
              <a:t>Selecting Cooler -</a:t>
            </a:r>
            <a:r>
              <a:rPr lang="en-US" sz="14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endParaRPr lang="en-US" sz="1400" dirty="0">
              <a:solidFill>
                <a:srgbClr val="002060"/>
              </a:solidFill>
              <a:latin typeface="Avenir Book" panose="02000503020000020003"/>
              <a:cs typeface="Calibri" panose="020F0502020204030204" pitchFamily="34" charset="0"/>
            </a:endParaRPr>
          </a:p>
          <a:p>
            <a:pPr algn="just"/>
            <a:r>
              <a:rPr lang="en-US" sz="1400" b="1" dirty="0">
                <a:solidFill>
                  <a:srgbClr val="002060"/>
                </a:solidFill>
                <a:latin typeface="Avenir Book" panose="02000503020000020003"/>
                <a:cs typeface="Calibri" panose="020F0502020204030204" pitchFamily="34" charset="0"/>
              </a:rPr>
              <a:t>2. Selecting Smart Device type -</a:t>
            </a:r>
            <a:r>
              <a:rPr lang="en-US" sz="14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HUB ” to Associate the SmartHUB device. Now Power on the Smart HUB device. </a:t>
            </a:r>
          </a:p>
          <a:p>
            <a:pPr algn="just"/>
            <a:r>
              <a:rPr lang="en-US" sz="1400" b="1" dirty="0">
                <a:solidFill>
                  <a:srgbClr val="C00000"/>
                </a:solidFill>
                <a:latin typeface="Avenir Book" panose="02000503020000020003"/>
                <a:cs typeface="Calibri" panose="020F0502020204030204" pitchFamily="34" charset="0"/>
              </a:rPr>
              <a:t>Note: Please note the gateway device is powered on at association time.</a:t>
            </a:r>
          </a:p>
        </p:txBody>
      </p:sp>
      <p:grpSp>
        <p:nvGrpSpPr>
          <p:cNvPr id="4" name="Group 3">
            <a:extLst>
              <a:ext uri="{FF2B5EF4-FFF2-40B4-BE49-F238E27FC236}">
                <a16:creationId xmlns:a16="http://schemas.microsoft.com/office/drawing/2014/main" id="{B156BF64-510B-0398-F57C-D9402FC06B75}"/>
              </a:ext>
            </a:extLst>
          </p:cNvPr>
          <p:cNvGrpSpPr/>
          <p:nvPr/>
        </p:nvGrpSpPr>
        <p:grpSpPr>
          <a:xfrm>
            <a:off x="649834" y="2231042"/>
            <a:ext cx="5399998" cy="3545983"/>
            <a:chOff x="649834" y="2231042"/>
            <a:chExt cx="5399998" cy="3545983"/>
          </a:xfrm>
        </p:grpSpPr>
        <p:pic>
          <p:nvPicPr>
            <p:cNvPr id="6" name="Picture 5">
              <a:extLst>
                <a:ext uri="{FF2B5EF4-FFF2-40B4-BE49-F238E27FC236}">
                  <a16:creationId xmlns:a16="http://schemas.microsoft.com/office/drawing/2014/main" id="{A9C1949D-570F-2F88-11D0-C619A3E09ACC}"/>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12" name="Rectangle 11">
              <a:extLst>
                <a:ext uri="{FF2B5EF4-FFF2-40B4-BE49-F238E27FC236}">
                  <a16:creationId xmlns:a16="http://schemas.microsoft.com/office/drawing/2014/main" id="{77619AB8-1E37-E11D-07F9-A0165BB82CDE}"/>
                </a:ext>
              </a:extLst>
            </p:cNvPr>
            <p:cNvSpPr/>
            <p:nvPr/>
          </p:nvSpPr>
          <p:spPr>
            <a:xfrm>
              <a:off x="5015866" y="3959664"/>
              <a:ext cx="999828" cy="20847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6046D23C-AC23-0C8E-FD20-AD85416B36B6}"/>
              </a:ext>
            </a:extLst>
          </p:cNvPr>
          <p:cNvGrpSpPr/>
          <p:nvPr/>
        </p:nvGrpSpPr>
        <p:grpSpPr>
          <a:xfrm>
            <a:off x="6184551" y="2231042"/>
            <a:ext cx="5399998" cy="3545983"/>
            <a:chOff x="6184551" y="2231042"/>
            <a:chExt cx="5399998" cy="3545983"/>
          </a:xfrm>
        </p:grpSpPr>
        <p:pic>
          <p:nvPicPr>
            <p:cNvPr id="14" name="Picture 13">
              <a:extLst>
                <a:ext uri="{FF2B5EF4-FFF2-40B4-BE49-F238E27FC236}">
                  <a16:creationId xmlns:a16="http://schemas.microsoft.com/office/drawing/2014/main" id="{876F437D-47F6-53B6-D96D-100657E21234}"/>
                </a:ext>
              </a:extLst>
            </p:cNvPr>
            <p:cNvPicPr>
              <a:picLocks/>
            </p:cNvPicPr>
            <p:nvPr/>
          </p:nvPicPr>
          <p:blipFill>
            <a:blip r:embed="rId5"/>
            <a:srcRect/>
            <a:stretch/>
          </p:blipFill>
          <p:spPr>
            <a:xfrm>
              <a:off x="6184551" y="2231042"/>
              <a:ext cx="5399998" cy="3545983"/>
            </a:xfrm>
            <a:prstGeom prst="rect">
              <a:avLst/>
            </a:prstGeom>
            <a:ln w="28575">
              <a:solidFill>
                <a:srgbClr val="002060"/>
              </a:solidFill>
            </a:ln>
          </p:spPr>
        </p:pic>
        <p:sp>
          <p:nvSpPr>
            <p:cNvPr id="15" name="Rectangle 14">
              <a:extLst>
                <a:ext uri="{FF2B5EF4-FFF2-40B4-BE49-F238E27FC236}">
                  <a16:creationId xmlns:a16="http://schemas.microsoft.com/office/drawing/2014/main" id="{97A03BC9-DB72-9BCE-77D9-B0ED6AFC3880}"/>
                </a:ext>
              </a:extLst>
            </p:cNvPr>
            <p:cNvSpPr/>
            <p:nvPr/>
          </p:nvSpPr>
          <p:spPr>
            <a:xfrm>
              <a:off x="8458782" y="3048634"/>
              <a:ext cx="85153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644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22DC-D7AF-5FDD-D713-69B0BB00A5B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4CDAAE6E-0D48-D3EB-7F44-AA964E63D3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0869105-8F2E-B1A8-DB31-2F340EA5A7B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3F87A50A-093D-A5E5-2B0D-B08D533201D8}"/>
              </a:ext>
            </a:extLst>
          </p:cNvPr>
          <p:cNvSpPr txBox="1"/>
          <p:nvPr/>
        </p:nvSpPr>
        <p:spPr>
          <a:xfrm>
            <a:off x="471947" y="692094"/>
            <a:ext cx="11248107" cy="1169551"/>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3. Selecting the Device to do the association with - </a:t>
            </a:r>
            <a:r>
              <a:rPr lang="en-US" sz="14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 After identifying the device, select the device to start Installation, and the App will give a popup to confirm the association, Click on OK to confirm. When the process is completed, the User will be returned to the Outlet Screen, and now the User see that the Proximity / Smart Tag is associated with the Cooler.</a:t>
            </a:r>
          </a:p>
          <a:p>
            <a:pPr algn="just"/>
            <a:r>
              <a:rPr lang="en-US" sz="1400" dirty="0">
                <a:solidFill>
                  <a:srgbClr val="002060"/>
                </a:solidFill>
                <a:latin typeface="Avenir Book" panose="02000503020000020003"/>
                <a:cs typeface="Calibri" panose="020F0502020204030204" pitchFamily="34" charset="0"/>
              </a:rPr>
              <a:t>To Select the device, close the cooler Door and after the Green tick mark user needs to open the door to complete the association</a:t>
            </a:r>
          </a:p>
        </p:txBody>
      </p:sp>
      <p:grpSp>
        <p:nvGrpSpPr>
          <p:cNvPr id="16" name="Group 15">
            <a:extLst>
              <a:ext uri="{FF2B5EF4-FFF2-40B4-BE49-F238E27FC236}">
                <a16:creationId xmlns:a16="http://schemas.microsoft.com/office/drawing/2014/main" id="{F4777319-9E24-51A7-5558-501709433637}"/>
              </a:ext>
            </a:extLst>
          </p:cNvPr>
          <p:cNvGrpSpPr/>
          <p:nvPr/>
        </p:nvGrpSpPr>
        <p:grpSpPr>
          <a:xfrm>
            <a:off x="6184551" y="2231042"/>
            <a:ext cx="5399998" cy="3545983"/>
            <a:chOff x="6184551" y="2231042"/>
            <a:chExt cx="5399998" cy="3545983"/>
          </a:xfrm>
        </p:grpSpPr>
        <p:pic>
          <p:nvPicPr>
            <p:cNvPr id="13" name="Picture 12">
              <a:extLst>
                <a:ext uri="{FF2B5EF4-FFF2-40B4-BE49-F238E27FC236}">
                  <a16:creationId xmlns:a16="http://schemas.microsoft.com/office/drawing/2014/main" id="{C9DD2AF5-72FB-AE21-F8BF-8F54ED4EAC96}"/>
                </a:ext>
              </a:extLst>
            </p:cNvPr>
            <p:cNvPicPr>
              <a:picLocks/>
            </p:cNvPicPr>
            <p:nvPr/>
          </p:nvPicPr>
          <p:blipFill>
            <a:blip r:embed="rId4"/>
            <a:srcRect/>
            <a:stretch/>
          </p:blipFill>
          <p:spPr>
            <a:xfrm>
              <a:off x="6184551" y="2231042"/>
              <a:ext cx="5399998" cy="3545983"/>
            </a:xfrm>
            <a:prstGeom prst="rect">
              <a:avLst/>
            </a:prstGeom>
            <a:ln w="28575">
              <a:solidFill>
                <a:srgbClr val="002060"/>
              </a:solidFill>
            </a:ln>
          </p:spPr>
        </p:pic>
        <p:sp>
          <p:nvSpPr>
            <p:cNvPr id="30" name="Rectangle 29">
              <a:extLst>
                <a:ext uri="{FF2B5EF4-FFF2-40B4-BE49-F238E27FC236}">
                  <a16:creationId xmlns:a16="http://schemas.microsoft.com/office/drawing/2014/main" id="{27278FA6-12B3-69E2-09C9-51D65B938883}"/>
                </a:ext>
              </a:extLst>
            </p:cNvPr>
            <p:cNvSpPr/>
            <p:nvPr/>
          </p:nvSpPr>
          <p:spPr>
            <a:xfrm>
              <a:off x="8219661" y="3663696"/>
              <a:ext cx="1358679" cy="6697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D08F9D64-1E47-E7C7-1B8A-8103980B69A1}"/>
              </a:ext>
            </a:extLst>
          </p:cNvPr>
          <p:cNvGrpSpPr/>
          <p:nvPr/>
        </p:nvGrpSpPr>
        <p:grpSpPr>
          <a:xfrm>
            <a:off x="649834" y="2231042"/>
            <a:ext cx="5399998" cy="3545983"/>
            <a:chOff x="649834" y="2231042"/>
            <a:chExt cx="5399998" cy="3545983"/>
          </a:xfrm>
        </p:grpSpPr>
        <p:pic>
          <p:nvPicPr>
            <p:cNvPr id="12" name="Picture 11">
              <a:extLst>
                <a:ext uri="{FF2B5EF4-FFF2-40B4-BE49-F238E27FC236}">
                  <a16:creationId xmlns:a16="http://schemas.microsoft.com/office/drawing/2014/main" id="{BEAB67BB-5478-6F9B-1523-9C89D06C28A1}"/>
                </a:ext>
              </a:extLst>
            </p:cNvPr>
            <p:cNvPicPr>
              <a:picLocks/>
            </p:cNvPicPr>
            <p:nvPr/>
          </p:nvPicPr>
          <p:blipFill>
            <a:blip r:embed="rId5"/>
            <a:srcRect/>
            <a:stretch/>
          </p:blipFill>
          <p:spPr>
            <a:xfrm>
              <a:off x="649834" y="2231042"/>
              <a:ext cx="5399998" cy="3545983"/>
            </a:xfrm>
            <a:prstGeom prst="rect">
              <a:avLst/>
            </a:prstGeom>
            <a:ln w="28575">
              <a:solidFill>
                <a:srgbClr val="002060"/>
              </a:solidFill>
            </a:ln>
          </p:spPr>
        </p:pic>
        <p:sp>
          <p:nvSpPr>
            <p:cNvPr id="14" name="Rectangle 13">
              <a:extLst>
                <a:ext uri="{FF2B5EF4-FFF2-40B4-BE49-F238E27FC236}">
                  <a16:creationId xmlns:a16="http://schemas.microsoft.com/office/drawing/2014/main" id="{3FA55AC2-A5D8-86AF-CD70-7F6E519EBD1D}"/>
                </a:ext>
              </a:extLst>
            </p:cNvPr>
            <p:cNvSpPr/>
            <p:nvPr/>
          </p:nvSpPr>
          <p:spPr>
            <a:xfrm>
              <a:off x="2613660" y="3612543"/>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4115CC17-10E9-DCDF-DC93-E857F614A661}"/>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HUB</a:t>
            </a:r>
          </a:p>
        </p:txBody>
      </p:sp>
    </p:spTree>
    <p:extLst>
      <p:ext uri="{BB962C8B-B14F-4D97-AF65-F5344CB8AC3E}">
        <p14:creationId xmlns:p14="http://schemas.microsoft.com/office/powerpoint/2010/main" val="228647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CDCF-088D-BEB5-4A2C-594EF0DD0ED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3B9B9D1-875F-538C-948A-87FC7A7667C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29F0B65-70C8-5841-230B-F1BE1D163CF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DEE5829E-75D9-71A0-0106-E7083F9DF8B4}"/>
              </a:ext>
            </a:extLst>
          </p:cNvPr>
          <p:cNvSpPr txBox="1"/>
          <p:nvPr/>
        </p:nvSpPr>
        <p:spPr>
          <a:xfrm>
            <a:off x="393207" y="665870"/>
            <a:ext cx="11405501" cy="738664"/>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3. Selecting the Device to do the association with - </a:t>
            </a:r>
            <a:r>
              <a:rPr lang="en-US" sz="1400" dirty="0">
                <a:solidFill>
                  <a:srgbClr val="002060"/>
                </a:solidFill>
                <a:latin typeface="Avenir Book" panose="02000503020000020003"/>
                <a:cs typeface="Calibri" panose="020F0502020204030204" pitchFamily="34" charset="0"/>
              </a:rPr>
              <a:t>After identifying the device, select the device to start Installation, App will give a popup to confirm the association, Click on OK to confirm. When the process is completed, the User will be returned to the Outlet Screen, and now the User see that the Smart Hub is associated with the Cooler.</a:t>
            </a:r>
          </a:p>
        </p:txBody>
      </p:sp>
      <p:grpSp>
        <p:nvGrpSpPr>
          <p:cNvPr id="3" name="Group 2">
            <a:extLst>
              <a:ext uri="{FF2B5EF4-FFF2-40B4-BE49-F238E27FC236}">
                <a16:creationId xmlns:a16="http://schemas.microsoft.com/office/drawing/2014/main" id="{3DF6D9B6-5A42-1962-5B23-48AA457F1C91}"/>
              </a:ext>
            </a:extLst>
          </p:cNvPr>
          <p:cNvGrpSpPr/>
          <p:nvPr/>
        </p:nvGrpSpPr>
        <p:grpSpPr>
          <a:xfrm>
            <a:off x="695960" y="1656009"/>
            <a:ext cx="5399998" cy="3545982"/>
            <a:chOff x="649834" y="2231042"/>
            <a:chExt cx="5399998" cy="3545982"/>
          </a:xfrm>
        </p:grpSpPr>
        <p:pic>
          <p:nvPicPr>
            <p:cNvPr id="4" name="Picture 3">
              <a:extLst>
                <a:ext uri="{FF2B5EF4-FFF2-40B4-BE49-F238E27FC236}">
                  <a16:creationId xmlns:a16="http://schemas.microsoft.com/office/drawing/2014/main" id="{0899FC40-4E47-F551-806C-4D0B78529DA2}"/>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6" name="Rectangle 5">
              <a:extLst>
                <a:ext uri="{FF2B5EF4-FFF2-40B4-BE49-F238E27FC236}">
                  <a16:creationId xmlns:a16="http://schemas.microsoft.com/office/drawing/2014/main" id="{6F32B318-29AD-669B-0F10-756670A1F3C7}"/>
                </a:ext>
              </a:extLst>
            </p:cNvPr>
            <p:cNvSpPr/>
            <p:nvPr/>
          </p:nvSpPr>
          <p:spPr>
            <a:xfrm>
              <a:off x="4912360" y="3472657"/>
              <a:ext cx="817880" cy="16970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3AA28C9B-EC91-222F-8B5A-4AF41F5863B6}"/>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ASSOCIATION – SMART HUB (Cont’d)</a:t>
            </a:r>
          </a:p>
        </p:txBody>
      </p:sp>
    </p:spTree>
    <p:extLst>
      <p:ext uri="{BB962C8B-B14F-4D97-AF65-F5344CB8AC3E}">
        <p14:creationId xmlns:p14="http://schemas.microsoft.com/office/powerpoint/2010/main" val="152583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DE12-813D-6AFD-B1B7-0373E3FC878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BE16649-2AC5-06BF-E311-D6B12A73058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EDE0A38-5A5C-E1DD-C3C7-F6760F89750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4561D90E-D0EE-7F14-C6C2-8D075BD04ABA}"/>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DEEP SLEEP MODE</a:t>
            </a:r>
          </a:p>
        </p:txBody>
      </p:sp>
      <p:sp>
        <p:nvSpPr>
          <p:cNvPr id="4" name="Content Placeholder 2">
            <a:extLst>
              <a:ext uri="{FF2B5EF4-FFF2-40B4-BE49-F238E27FC236}">
                <a16:creationId xmlns:a16="http://schemas.microsoft.com/office/drawing/2014/main" id="{8B521A61-DA0C-7D1E-0445-D48B24A3325F}"/>
              </a:ext>
            </a:extLst>
          </p:cNvPr>
          <p:cNvSpPr>
            <a:spLocks noGrp="1"/>
          </p:cNvSpPr>
          <p:nvPr>
            <p:ph idx="1"/>
          </p:nvPr>
        </p:nvSpPr>
        <p:spPr>
          <a:xfrm>
            <a:off x="471947" y="733426"/>
            <a:ext cx="11149783" cy="5850255"/>
          </a:xfrm>
        </p:spPr>
        <p:txBody>
          <a:bodyPr>
            <a:noAutofit/>
          </a:bodyPr>
          <a:lstStyle/>
          <a:p>
            <a:pPr marL="0" indent="0" algn="just">
              <a:buNone/>
            </a:pPr>
            <a:r>
              <a:rPr lang="en-US" sz="1800" dirty="0">
                <a:solidFill>
                  <a:srgbClr val="002060"/>
                </a:solidFill>
                <a:latin typeface="Avenir Book" panose="02000503020000020003"/>
              </a:rPr>
              <a:t>In Deep-sleep mode, the device neither advertises nor logs any event data. Deep sleep mode is by default enabled when installed in the field the first time.</a:t>
            </a:r>
          </a:p>
        </p:txBody>
      </p:sp>
      <p:grpSp>
        <p:nvGrpSpPr>
          <p:cNvPr id="5" name="Group 4">
            <a:extLst>
              <a:ext uri="{FF2B5EF4-FFF2-40B4-BE49-F238E27FC236}">
                <a16:creationId xmlns:a16="http://schemas.microsoft.com/office/drawing/2014/main" id="{2CC001A9-82C9-AA83-C7BB-5CE2BFEB9973}"/>
              </a:ext>
            </a:extLst>
          </p:cNvPr>
          <p:cNvGrpSpPr/>
          <p:nvPr/>
        </p:nvGrpSpPr>
        <p:grpSpPr>
          <a:xfrm>
            <a:off x="610051" y="1956280"/>
            <a:ext cx="5399996" cy="3545982"/>
            <a:chOff x="649835" y="2231042"/>
            <a:chExt cx="5399996" cy="3545982"/>
          </a:xfrm>
        </p:grpSpPr>
        <p:pic>
          <p:nvPicPr>
            <p:cNvPr id="12" name="Picture 11">
              <a:extLst>
                <a:ext uri="{FF2B5EF4-FFF2-40B4-BE49-F238E27FC236}">
                  <a16:creationId xmlns:a16="http://schemas.microsoft.com/office/drawing/2014/main" id="{2654EC95-CE55-B117-68BB-836DAD8262B9}"/>
                </a:ext>
              </a:extLst>
            </p:cNvPr>
            <p:cNvPicPr>
              <a:picLocks/>
            </p:cNvPicPr>
            <p:nvPr/>
          </p:nvPicPr>
          <p:blipFill>
            <a:blip r:embed="rId4"/>
            <a:srcRect/>
            <a:stretch/>
          </p:blipFill>
          <p:spPr>
            <a:xfrm>
              <a:off x="649835" y="2231042"/>
              <a:ext cx="5399996" cy="3545982"/>
            </a:xfrm>
            <a:prstGeom prst="rect">
              <a:avLst/>
            </a:prstGeom>
            <a:ln w="28575">
              <a:solidFill>
                <a:srgbClr val="002060"/>
              </a:solidFill>
            </a:ln>
          </p:spPr>
        </p:pic>
        <p:sp>
          <p:nvSpPr>
            <p:cNvPr id="22" name="Rectangle 21">
              <a:extLst>
                <a:ext uri="{FF2B5EF4-FFF2-40B4-BE49-F238E27FC236}">
                  <a16:creationId xmlns:a16="http://schemas.microsoft.com/office/drawing/2014/main" id="{FB8F1353-C9CC-6318-B924-E0BFFBB7EDEC}"/>
                </a:ext>
              </a:extLst>
            </p:cNvPr>
            <p:cNvSpPr/>
            <p:nvPr/>
          </p:nvSpPr>
          <p:spPr>
            <a:xfrm>
              <a:off x="5228958" y="2897347"/>
              <a:ext cx="817880" cy="18875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AA4CA3E2-590A-E470-1CCE-D141E27301CA}"/>
              </a:ext>
            </a:extLst>
          </p:cNvPr>
          <p:cNvGrpSpPr/>
          <p:nvPr/>
        </p:nvGrpSpPr>
        <p:grpSpPr>
          <a:xfrm>
            <a:off x="6223231" y="1956281"/>
            <a:ext cx="5399996" cy="3545981"/>
            <a:chOff x="729398" y="2231042"/>
            <a:chExt cx="5399996" cy="3545981"/>
          </a:xfrm>
        </p:grpSpPr>
        <p:pic>
          <p:nvPicPr>
            <p:cNvPr id="24" name="Picture 23">
              <a:extLst>
                <a:ext uri="{FF2B5EF4-FFF2-40B4-BE49-F238E27FC236}">
                  <a16:creationId xmlns:a16="http://schemas.microsoft.com/office/drawing/2014/main" id="{8F946C9A-B286-4822-A3A6-59B5677C720F}"/>
                </a:ext>
              </a:extLst>
            </p:cNvPr>
            <p:cNvPicPr>
              <a:picLocks/>
            </p:cNvPicPr>
            <p:nvPr/>
          </p:nvPicPr>
          <p:blipFill>
            <a:blip r:embed="rId5"/>
            <a:srcRect/>
            <a:stretch/>
          </p:blipFill>
          <p:spPr>
            <a:xfrm>
              <a:off x="729398" y="2231042"/>
              <a:ext cx="5399996" cy="3545981"/>
            </a:xfrm>
            <a:prstGeom prst="rect">
              <a:avLst/>
            </a:prstGeom>
            <a:ln w="28575">
              <a:solidFill>
                <a:srgbClr val="002060"/>
              </a:solidFill>
            </a:ln>
          </p:spPr>
        </p:pic>
        <p:sp>
          <p:nvSpPr>
            <p:cNvPr id="25" name="Rectangle 24">
              <a:extLst>
                <a:ext uri="{FF2B5EF4-FFF2-40B4-BE49-F238E27FC236}">
                  <a16:creationId xmlns:a16="http://schemas.microsoft.com/office/drawing/2014/main" id="{38509D43-08AA-14DA-F7B1-14705FD75458}"/>
                </a:ext>
              </a:extLst>
            </p:cNvPr>
            <p:cNvSpPr/>
            <p:nvPr/>
          </p:nvSpPr>
          <p:spPr>
            <a:xfrm>
              <a:off x="5303299" y="3598466"/>
              <a:ext cx="786314" cy="2616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3455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BA0D-BAE6-9875-5013-F892A40B765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0E412E85-1A7B-135E-465A-299E826EED8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0AFB33-D228-02F5-5F55-4FF32CBDCCC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24" name="Group 23">
            <a:extLst>
              <a:ext uri="{FF2B5EF4-FFF2-40B4-BE49-F238E27FC236}">
                <a16:creationId xmlns:a16="http://schemas.microsoft.com/office/drawing/2014/main" id="{C326A85D-DD3C-60D5-53CC-56CF6977B7DA}"/>
              </a:ext>
            </a:extLst>
          </p:cNvPr>
          <p:cNvGrpSpPr/>
          <p:nvPr/>
        </p:nvGrpSpPr>
        <p:grpSpPr>
          <a:xfrm>
            <a:off x="649835" y="2231042"/>
            <a:ext cx="5399996" cy="3545982"/>
            <a:chOff x="649835" y="2231042"/>
            <a:chExt cx="5399996" cy="3545982"/>
          </a:xfrm>
        </p:grpSpPr>
        <p:pic>
          <p:nvPicPr>
            <p:cNvPr id="25" name="Picture 24">
              <a:extLst>
                <a:ext uri="{FF2B5EF4-FFF2-40B4-BE49-F238E27FC236}">
                  <a16:creationId xmlns:a16="http://schemas.microsoft.com/office/drawing/2014/main" id="{866CC878-E44A-466B-0FC6-313E01C63802}"/>
                </a:ext>
              </a:extLst>
            </p:cNvPr>
            <p:cNvPicPr>
              <a:picLocks/>
            </p:cNvPicPr>
            <p:nvPr/>
          </p:nvPicPr>
          <p:blipFill>
            <a:blip r:embed="rId4"/>
            <a:srcRect/>
            <a:stretch/>
          </p:blipFill>
          <p:spPr>
            <a:xfrm>
              <a:off x="649835" y="2231042"/>
              <a:ext cx="5399996" cy="3545982"/>
            </a:xfrm>
            <a:prstGeom prst="rect">
              <a:avLst/>
            </a:prstGeom>
            <a:ln w="28575">
              <a:solidFill>
                <a:srgbClr val="002060"/>
              </a:solidFill>
            </a:ln>
          </p:spPr>
        </p:pic>
        <p:sp>
          <p:nvSpPr>
            <p:cNvPr id="26" name="Rectangle 25">
              <a:extLst>
                <a:ext uri="{FF2B5EF4-FFF2-40B4-BE49-F238E27FC236}">
                  <a16:creationId xmlns:a16="http://schemas.microsoft.com/office/drawing/2014/main" id="{7A622E26-EBA1-F856-85D4-C010EFC95565}"/>
                </a:ext>
              </a:extLst>
            </p:cNvPr>
            <p:cNvSpPr/>
            <p:nvPr/>
          </p:nvSpPr>
          <p:spPr>
            <a:xfrm>
              <a:off x="4947405" y="2785918"/>
              <a:ext cx="37897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CC3D1377-B2BA-F0C3-2128-B3A8D685903B}"/>
              </a:ext>
            </a:extLst>
          </p:cNvPr>
          <p:cNvSpPr txBox="1"/>
          <p:nvPr/>
        </p:nvSpPr>
        <p:spPr>
          <a:xfrm>
            <a:off x="516835" y="587456"/>
            <a:ext cx="11221278" cy="1602490"/>
          </a:xfrm>
          <a:prstGeom prst="rect">
            <a:avLst/>
          </a:prstGeom>
          <a:noFill/>
        </p:spPr>
        <p:txBody>
          <a:bodyPr wrap="square">
            <a:spAutoFit/>
          </a:bodyPr>
          <a:lstStyle/>
          <a:p>
            <a:pPr algn="just" defTabSz="914377">
              <a:lnSpc>
                <a:spcPct val="90000"/>
              </a:lnSpc>
              <a:spcBef>
                <a:spcPts val="1000"/>
              </a:spcBef>
            </a:pPr>
            <a:r>
              <a:rPr lang="en-US" sz="1200" dirty="0">
                <a:latin typeface="Avenir Black" panose="02000503020000020003"/>
              </a:rPr>
              <a:t>A</a:t>
            </a:r>
            <a:r>
              <a:rPr lang="en-US" sz="1200" dirty="0">
                <a:solidFill>
                  <a:srgbClr val="002060"/>
                </a:solidFill>
                <a:latin typeface="Avenir Black" panose="02000503020000020003"/>
              </a:rPr>
              <a:t>. To Disable Deep Sleep —To disable deep sleep mode, the user must keep the door magnet close to the device, and then the device starts advertising for 90 seconds. The user must connect to a smart device within 30 seconds. Tap on Smart Device, and after the connection, go to Edit &gt; “Device Configuration” &gt; “Deep Sleep” &gt; Disable button.</a:t>
            </a:r>
          </a:p>
          <a:p>
            <a:pPr algn="just" defTabSz="914377">
              <a:lnSpc>
                <a:spcPct val="90000"/>
              </a:lnSpc>
              <a:spcBef>
                <a:spcPts val="1000"/>
              </a:spcBef>
            </a:pPr>
            <a:r>
              <a:rPr lang="en-US" sz="1200" dirty="0">
                <a:solidFill>
                  <a:srgbClr val="002060"/>
                </a:solidFill>
                <a:latin typeface="Avenir Black" panose="02000503020000020003"/>
              </a:rPr>
              <a:t>After disabling deep sleep mode, the device will continuously advertise forever and log event data. </a:t>
            </a:r>
          </a:p>
          <a:p>
            <a:pPr algn="just" defTabSz="914377">
              <a:lnSpc>
                <a:spcPct val="90000"/>
              </a:lnSpc>
              <a:spcBef>
                <a:spcPts val="1000"/>
              </a:spcBef>
            </a:pPr>
            <a:r>
              <a:rPr lang="en-US" sz="1200" dirty="0">
                <a:solidFill>
                  <a:srgbClr val="002060"/>
                </a:solidFill>
                <a:latin typeface="Avenir Black" panose="02000503020000020003"/>
              </a:rPr>
              <a:t>If the user doesn't disable deep sleep mode, then after 90 seconds of disconnection, the device will stop advertisement again and the user can’t see the device in scanning.</a:t>
            </a:r>
          </a:p>
          <a:p>
            <a:pPr algn="just" defTabSz="914377">
              <a:lnSpc>
                <a:spcPct val="90000"/>
              </a:lnSpc>
              <a:spcBef>
                <a:spcPts val="1000"/>
              </a:spcBef>
            </a:pPr>
            <a:r>
              <a:rPr lang="en-US" sz="1200" dirty="0">
                <a:solidFill>
                  <a:srgbClr val="002060"/>
                </a:solidFill>
                <a:latin typeface="Avenir Black" panose="02000503020000020003"/>
              </a:rPr>
              <a:t>B. To Enable Deep sleep, after connection, go to Edit &gt; “Device Configuration” &gt; “Deep Sleep” &gt; Enable button.</a:t>
            </a:r>
          </a:p>
          <a:p>
            <a:pPr algn="just" defTabSz="914377">
              <a:lnSpc>
                <a:spcPct val="90000"/>
              </a:lnSpc>
              <a:spcBef>
                <a:spcPts val="1000"/>
              </a:spcBef>
            </a:pPr>
            <a:r>
              <a:rPr lang="en-US" sz="1200" dirty="0">
                <a:solidFill>
                  <a:srgbClr val="002060"/>
                </a:solidFill>
                <a:latin typeface="Avenir Black" panose="02000503020000020003"/>
              </a:rPr>
              <a:t>After enabling deep sleep mode, the device will stop advertising </a:t>
            </a:r>
            <a:r>
              <a:rPr lang="en-US" sz="1200" dirty="0">
                <a:latin typeface="Avenir Black" panose="02000503020000020003"/>
              </a:rPr>
              <a:t>and won’t log any event.</a:t>
            </a:r>
          </a:p>
        </p:txBody>
      </p:sp>
      <p:grpSp>
        <p:nvGrpSpPr>
          <p:cNvPr id="29" name="Group 28">
            <a:extLst>
              <a:ext uri="{FF2B5EF4-FFF2-40B4-BE49-F238E27FC236}">
                <a16:creationId xmlns:a16="http://schemas.microsoft.com/office/drawing/2014/main" id="{40E9867C-FABE-8F16-94D8-774A402B0044}"/>
              </a:ext>
            </a:extLst>
          </p:cNvPr>
          <p:cNvGrpSpPr/>
          <p:nvPr/>
        </p:nvGrpSpPr>
        <p:grpSpPr>
          <a:xfrm>
            <a:off x="6338117" y="2231042"/>
            <a:ext cx="5399996" cy="3545981"/>
            <a:chOff x="649835" y="2231042"/>
            <a:chExt cx="5399996" cy="3545981"/>
          </a:xfrm>
        </p:grpSpPr>
        <p:pic>
          <p:nvPicPr>
            <p:cNvPr id="30" name="Picture 29">
              <a:extLst>
                <a:ext uri="{FF2B5EF4-FFF2-40B4-BE49-F238E27FC236}">
                  <a16:creationId xmlns:a16="http://schemas.microsoft.com/office/drawing/2014/main" id="{83EF231D-E5BB-3592-6C40-13A7D4F2DD53}"/>
                </a:ext>
              </a:extLst>
            </p:cNvPr>
            <p:cNvPicPr>
              <a:picLocks/>
            </p:cNvPicPr>
            <p:nvPr/>
          </p:nvPicPr>
          <p:blipFill>
            <a:blip r:embed="rId5"/>
            <a:srcRect/>
            <a:stretch/>
          </p:blipFill>
          <p:spPr>
            <a:xfrm>
              <a:off x="649835" y="2231042"/>
              <a:ext cx="5399996" cy="3545981"/>
            </a:xfrm>
            <a:prstGeom prst="rect">
              <a:avLst/>
            </a:prstGeom>
            <a:ln w="28575">
              <a:solidFill>
                <a:srgbClr val="002060"/>
              </a:solidFill>
            </a:ln>
          </p:spPr>
        </p:pic>
        <p:sp>
          <p:nvSpPr>
            <p:cNvPr id="31" name="Rectangle 30">
              <a:extLst>
                <a:ext uri="{FF2B5EF4-FFF2-40B4-BE49-F238E27FC236}">
                  <a16:creationId xmlns:a16="http://schemas.microsoft.com/office/drawing/2014/main" id="{D4FB2F87-6DD5-0613-7BE1-880AFFF4EE3A}"/>
                </a:ext>
              </a:extLst>
            </p:cNvPr>
            <p:cNvSpPr/>
            <p:nvPr/>
          </p:nvSpPr>
          <p:spPr>
            <a:xfrm>
              <a:off x="3160345" y="4077960"/>
              <a:ext cx="37897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E2BC5371-0ED6-C96F-ADA4-C37669F69C5F}"/>
              </a:ext>
            </a:extLst>
          </p:cNvPr>
          <p:cNvSpPr>
            <a:spLocks noGrp="1"/>
          </p:cNvSpPr>
          <p:nvPr>
            <p:ph type="title"/>
          </p:nvPr>
        </p:nvSpPr>
        <p:spPr>
          <a:xfrm>
            <a:off x="471948" y="152181"/>
            <a:ext cx="10275589" cy="435276"/>
          </a:xfrm>
        </p:spPr>
        <p:txBody>
          <a:bodyPr>
            <a:normAutofit fontScale="90000"/>
          </a:bodyPr>
          <a:lstStyle/>
          <a:p>
            <a:r>
              <a:rPr lang="en-MY" sz="3200" b="1" dirty="0">
                <a:solidFill>
                  <a:srgbClr val="002060"/>
                </a:solidFill>
                <a:latin typeface="Avenir Black" panose="02000503020000020003" pitchFamily="2" charset="0"/>
              </a:rPr>
              <a:t>CONFIGURATION - DEEP SLEEP MODE (Cont’d)</a:t>
            </a:r>
          </a:p>
        </p:txBody>
      </p:sp>
    </p:spTree>
    <p:extLst>
      <p:ext uri="{BB962C8B-B14F-4D97-AF65-F5344CB8AC3E}">
        <p14:creationId xmlns:p14="http://schemas.microsoft.com/office/powerpoint/2010/main" val="113125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BC1D-0492-FC06-C8F5-6F5D2A333D8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3CCB080-26FB-06B0-4E5C-441976EE19E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C25307-E4A3-B17B-F21E-DFEED27BD1D4}"/>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C728A4A-EE97-F5A5-1E75-18CAC649EDDA}"/>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HEALTH INTERVAL </a:t>
            </a:r>
          </a:p>
        </p:txBody>
      </p:sp>
      <p:sp>
        <p:nvSpPr>
          <p:cNvPr id="4" name="TextBox 3">
            <a:extLst>
              <a:ext uri="{FF2B5EF4-FFF2-40B4-BE49-F238E27FC236}">
                <a16:creationId xmlns:a16="http://schemas.microsoft.com/office/drawing/2014/main" id="{2C2DEBD5-4BA8-C51D-62F4-310543957BDD}"/>
              </a:ext>
            </a:extLst>
          </p:cNvPr>
          <p:cNvSpPr txBox="1"/>
          <p:nvPr/>
        </p:nvSpPr>
        <p:spPr>
          <a:xfrm>
            <a:off x="546652" y="690360"/>
            <a:ext cx="11173400" cy="995144"/>
          </a:xfrm>
          <a:prstGeom prst="rect">
            <a:avLst/>
          </a:prstGeom>
          <a:noFill/>
        </p:spPr>
        <p:txBody>
          <a:bodyPr wrap="square">
            <a:spAutoFit/>
          </a:bodyPr>
          <a:lstStyle/>
          <a:p>
            <a:pPr algn="just" defTabSz="914377">
              <a:spcBef>
                <a:spcPts val="1000"/>
              </a:spcBef>
            </a:pPr>
            <a:r>
              <a:rPr lang="en-US" sz="1400" dirty="0">
                <a:solidFill>
                  <a:srgbClr val="002060"/>
                </a:solidFill>
                <a:latin typeface="Avenir Black" panose="02000503020000020003"/>
              </a:rPr>
              <a:t>After connecting with the device, the user can configure the following parameters. In the STATUS Parameters, Tap on “Heartbeat Interval (In Minutes)”. </a:t>
            </a:r>
          </a:p>
          <a:p>
            <a:pPr algn="just" defTabSz="914377">
              <a:spcBef>
                <a:spcPts val="1000"/>
              </a:spcBef>
            </a:pPr>
            <a:r>
              <a:rPr lang="en-US" sz="1400" dirty="0">
                <a:solidFill>
                  <a:srgbClr val="002060"/>
                </a:solidFill>
                <a:latin typeface="Avenir Black" panose="02000503020000020003"/>
              </a:rPr>
              <a:t>A. Enter the Interval Value and press the “Set” button. </a:t>
            </a:r>
          </a:p>
          <a:p>
            <a:pPr algn="just" defTabSz="914377">
              <a:spcBef>
                <a:spcPts val="1000"/>
              </a:spcBef>
            </a:pPr>
            <a:r>
              <a:rPr lang="en-US" sz="1400" dirty="0">
                <a:solidFill>
                  <a:srgbClr val="002060"/>
                </a:solidFill>
                <a:latin typeface="Avenir Black" panose="02000503020000020003"/>
              </a:rPr>
              <a:t>B. After changing the values, press the SAVE button at the bottom to save it on the device.</a:t>
            </a:r>
          </a:p>
        </p:txBody>
      </p:sp>
      <p:grpSp>
        <p:nvGrpSpPr>
          <p:cNvPr id="5" name="Group 4">
            <a:extLst>
              <a:ext uri="{FF2B5EF4-FFF2-40B4-BE49-F238E27FC236}">
                <a16:creationId xmlns:a16="http://schemas.microsoft.com/office/drawing/2014/main" id="{4FE1D93F-812C-DC7F-7D31-17D689705513}"/>
              </a:ext>
            </a:extLst>
          </p:cNvPr>
          <p:cNvGrpSpPr/>
          <p:nvPr/>
        </p:nvGrpSpPr>
        <p:grpSpPr>
          <a:xfrm>
            <a:off x="649835" y="2231042"/>
            <a:ext cx="5399996" cy="3545981"/>
            <a:chOff x="649835" y="2231042"/>
            <a:chExt cx="5399996" cy="3545981"/>
          </a:xfrm>
        </p:grpSpPr>
        <p:pic>
          <p:nvPicPr>
            <p:cNvPr id="13" name="Picture 12">
              <a:extLst>
                <a:ext uri="{FF2B5EF4-FFF2-40B4-BE49-F238E27FC236}">
                  <a16:creationId xmlns:a16="http://schemas.microsoft.com/office/drawing/2014/main" id="{CF542D08-F1F8-51EC-E816-C940D9489269}"/>
                </a:ext>
              </a:extLst>
            </p:cNvPr>
            <p:cNvPicPr>
              <a:picLocks/>
            </p:cNvPicPr>
            <p:nvPr/>
          </p:nvPicPr>
          <p:blipFill>
            <a:blip r:embed="rId4"/>
            <a:srcRect/>
            <a:stretch/>
          </p:blipFill>
          <p:spPr>
            <a:xfrm>
              <a:off x="649835" y="2231042"/>
              <a:ext cx="5399996" cy="3545981"/>
            </a:xfrm>
            <a:prstGeom prst="rect">
              <a:avLst/>
            </a:prstGeom>
            <a:ln w="28575">
              <a:solidFill>
                <a:srgbClr val="002060"/>
              </a:solidFill>
            </a:ln>
          </p:spPr>
        </p:pic>
        <p:sp>
          <p:nvSpPr>
            <p:cNvPr id="20" name="Rectangle 19">
              <a:extLst>
                <a:ext uri="{FF2B5EF4-FFF2-40B4-BE49-F238E27FC236}">
                  <a16:creationId xmlns:a16="http://schemas.microsoft.com/office/drawing/2014/main" id="{F386AC97-0FE4-7F30-46EB-889E053C4583}"/>
                </a:ext>
              </a:extLst>
            </p:cNvPr>
            <p:cNvSpPr/>
            <p:nvPr/>
          </p:nvSpPr>
          <p:spPr>
            <a:xfrm>
              <a:off x="5285067" y="4097655"/>
              <a:ext cx="764764" cy="29527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CCA8CDD-AC11-35EA-B391-774EC8D22C3F}"/>
              </a:ext>
            </a:extLst>
          </p:cNvPr>
          <p:cNvGrpSpPr/>
          <p:nvPr/>
        </p:nvGrpSpPr>
        <p:grpSpPr>
          <a:xfrm>
            <a:off x="6338117" y="2231042"/>
            <a:ext cx="5399995" cy="3545981"/>
            <a:chOff x="649835" y="2231042"/>
            <a:chExt cx="5399995" cy="3545981"/>
          </a:xfrm>
        </p:grpSpPr>
        <p:pic>
          <p:nvPicPr>
            <p:cNvPr id="24" name="Picture 23">
              <a:extLst>
                <a:ext uri="{FF2B5EF4-FFF2-40B4-BE49-F238E27FC236}">
                  <a16:creationId xmlns:a16="http://schemas.microsoft.com/office/drawing/2014/main" id="{9C3C3A2C-48F3-E120-0A5D-80FB47B187DE}"/>
                </a:ext>
              </a:extLst>
            </p:cNvPr>
            <p:cNvPicPr>
              <a:picLocks/>
            </p:cNvPicPr>
            <p:nvPr/>
          </p:nvPicPr>
          <p:blipFill>
            <a:blip r:embed="rId5"/>
            <a:srcRect/>
            <a:stretch/>
          </p:blipFill>
          <p:spPr>
            <a:xfrm>
              <a:off x="649835" y="2231042"/>
              <a:ext cx="5399995" cy="3545981"/>
            </a:xfrm>
            <a:prstGeom prst="rect">
              <a:avLst/>
            </a:prstGeom>
            <a:ln w="28575">
              <a:solidFill>
                <a:srgbClr val="002060"/>
              </a:solidFill>
            </a:ln>
          </p:spPr>
        </p:pic>
        <p:sp>
          <p:nvSpPr>
            <p:cNvPr id="25" name="Rectangle 24">
              <a:extLst>
                <a:ext uri="{FF2B5EF4-FFF2-40B4-BE49-F238E27FC236}">
                  <a16:creationId xmlns:a16="http://schemas.microsoft.com/office/drawing/2014/main" id="{7F2D9599-0F0B-08DF-7BD6-75C0C192824A}"/>
                </a:ext>
              </a:extLst>
            </p:cNvPr>
            <p:cNvSpPr/>
            <p:nvPr/>
          </p:nvSpPr>
          <p:spPr>
            <a:xfrm>
              <a:off x="3413808" y="4469130"/>
              <a:ext cx="1870782" cy="2255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780CA549-F0A4-412E-B08F-B19A3E90D3E4}"/>
              </a:ext>
            </a:extLst>
          </p:cNvPr>
          <p:cNvSpPr txBox="1"/>
          <p:nvPr/>
        </p:nvSpPr>
        <p:spPr>
          <a:xfrm>
            <a:off x="8800440" y="4397263"/>
            <a:ext cx="368617" cy="369332"/>
          </a:xfrm>
          <a:prstGeom prst="rect">
            <a:avLst/>
          </a:prstGeom>
          <a:noFill/>
        </p:spPr>
        <p:txBody>
          <a:bodyPr wrap="square">
            <a:spAutoFit/>
          </a:bodyPr>
          <a:lstStyle/>
          <a:p>
            <a:r>
              <a:rPr lang="en-US" sz="1800" b="1" dirty="0">
                <a:solidFill>
                  <a:srgbClr val="FFC000"/>
                </a:solidFill>
              </a:rPr>
              <a:t>A</a:t>
            </a:r>
            <a:endParaRPr lang="en-IN" sz="1800" b="1" dirty="0">
              <a:solidFill>
                <a:srgbClr val="FFC000"/>
              </a:solidFill>
            </a:endParaRPr>
          </a:p>
        </p:txBody>
      </p:sp>
      <p:sp>
        <p:nvSpPr>
          <p:cNvPr id="30" name="TextBox 29">
            <a:extLst>
              <a:ext uri="{FF2B5EF4-FFF2-40B4-BE49-F238E27FC236}">
                <a16:creationId xmlns:a16="http://schemas.microsoft.com/office/drawing/2014/main" id="{A2679F1A-713C-DBD7-680E-F1E463882F2B}"/>
              </a:ext>
            </a:extLst>
          </p:cNvPr>
          <p:cNvSpPr txBox="1"/>
          <p:nvPr/>
        </p:nvSpPr>
        <p:spPr>
          <a:xfrm>
            <a:off x="10315228" y="4662900"/>
            <a:ext cx="368617" cy="369332"/>
          </a:xfrm>
          <a:prstGeom prst="rect">
            <a:avLst/>
          </a:prstGeom>
          <a:noFill/>
        </p:spPr>
        <p:txBody>
          <a:bodyPr wrap="square">
            <a:spAutoFit/>
          </a:bodyPr>
          <a:lstStyle/>
          <a:p>
            <a:r>
              <a:rPr lang="en-US" sz="1800" b="1" dirty="0">
                <a:solidFill>
                  <a:srgbClr val="FFC000"/>
                </a:solidFill>
              </a:rPr>
              <a:t>B</a:t>
            </a:r>
            <a:endParaRPr lang="en-IN" sz="1800" b="1" dirty="0">
              <a:solidFill>
                <a:srgbClr val="FFC000"/>
              </a:solidFill>
            </a:endParaRPr>
          </a:p>
        </p:txBody>
      </p:sp>
    </p:spTree>
    <p:extLst>
      <p:ext uri="{BB962C8B-B14F-4D97-AF65-F5344CB8AC3E}">
        <p14:creationId xmlns:p14="http://schemas.microsoft.com/office/powerpoint/2010/main" val="43480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15218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380403" y="152180"/>
            <a:ext cx="10367133" cy="539915"/>
          </a:xfrm>
        </p:spPr>
        <p:txBody>
          <a:bodyPr>
            <a:normAutofit fontScale="90000"/>
          </a:bodyPr>
          <a:lstStyle/>
          <a:p>
            <a:r>
              <a:rPr lang="en-MY" sz="3600" b="1" dirty="0">
                <a:solidFill>
                  <a:srgbClr val="002060"/>
                </a:solidFill>
                <a:latin typeface="Avenir Black" panose="02000503020000020003" pitchFamily="2" charset="0"/>
              </a:rPr>
              <a:t>APPLICATION INSTALLATION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380403" y="692095"/>
            <a:ext cx="11338865" cy="6013727"/>
          </a:xfrm>
        </p:spPr>
        <p:txBody>
          <a:bodyPr>
            <a:normAutofit/>
          </a:bodyPr>
          <a:lstStyle/>
          <a:p>
            <a:pPr marL="0" indent="0">
              <a:buNone/>
            </a:pPr>
            <a:r>
              <a:rPr lang="en-US" sz="1600" b="1" dirty="0">
                <a:solidFill>
                  <a:srgbClr val="002060"/>
                </a:solidFill>
                <a:latin typeface="Avenir Book" panose="02000503020000020003"/>
              </a:rPr>
              <a:t>Please remember the following instructions: </a:t>
            </a:r>
            <a:r>
              <a:rPr lang="en-US" sz="1600" dirty="0">
                <a:solidFill>
                  <a:srgbClr val="002060"/>
                </a:solidFill>
                <a:latin typeface="Avenir Book" panose="02000503020000020003"/>
              </a:rPr>
              <a:t>Open the App Store on an iOS device. Search for the “SMART COOLER INSTALLATION" application and install it.</a:t>
            </a:r>
          </a:p>
          <a:p>
            <a:pPr marL="0" indent="0">
              <a:buNone/>
            </a:pPr>
            <a:r>
              <a:rPr lang="en-US" sz="1600" b="1" dirty="0">
                <a:solidFill>
                  <a:srgbClr val="C00000"/>
                </a:solidFill>
                <a:latin typeface="Avenir Book" panose="02000503020000020003"/>
              </a:rPr>
              <a:t>Remember to delete the previous version of the application before installing a new version.</a:t>
            </a:r>
          </a:p>
        </p:txBody>
      </p:sp>
      <p:pic>
        <p:nvPicPr>
          <p:cNvPr id="4" name="Picture 3">
            <a:extLst>
              <a:ext uri="{FF2B5EF4-FFF2-40B4-BE49-F238E27FC236}">
                <a16:creationId xmlns:a16="http://schemas.microsoft.com/office/drawing/2014/main" id="{5ACD5F50-ED67-4495-46CD-E3573771F816}"/>
              </a:ext>
            </a:extLst>
          </p:cNvPr>
          <p:cNvPicPr>
            <a:picLocks/>
          </p:cNvPicPr>
          <p:nvPr/>
        </p:nvPicPr>
        <p:blipFill>
          <a:blip r:embed="rId4"/>
          <a:srcRect/>
          <a:stretch/>
        </p:blipFill>
        <p:spPr>
          <a:xfrm>
            <a:off x="649834" y="2231042"/>
            <a:ext cx="5400000" cy="3545984"/>
          </a:xfrm>
          <a:prstGeom prst="rect">
            <a:avLst/>
          </a:prstGeom>
          <a:ln w="28575">
            <a:solidFill>
              <a:srgbClr val="002060"/>
            </a:solidFill>
          </a:ln>
        </p:spPr>
      </p:pic>
      <p:pic>
        <p:nvPicPr>
          <p:cNvPr id="9" name="Picture 8">
            <a:extLst>
              <a:ext uri="{FF2B5EF4-FFF2-40B4-BE49-F238E27FC236}">
                <a16:creationId xmlns:a16="http://schemas.microsoft.com/office/drawing/2014/main" id="{5B79DB1F-B8F1-B279-E804-85307E11B863}"/>
              </a:ext>
            </a:extLst>
          </p:cNvPr>
          <p:cNvPicPr>
            <a:picLocks/>
          </p:cNvPicPr>
          <p:nvPr/>
        </p:nvPicPr>
        <p:blipFill>
          <a:blip r:embed="rId5"/>
          <a:srcRect/>
          <a:stretch/>
        </p:blipFill>
        <p:spPr>
          <a:xfrm>
            <a:off x="6184551" y="2231042"/>
            <a:ext cx="5400000" cy="3545984"/>
          </a:xfrm>
          <a:prstGeom prst="rect">
            <a:avLst/>
          </a:prstGeom>
          <a:ln w="28575">
            <a:solidFill>
              <a:srgbClr val="002060"/>
            </a:solidFill>
          </a:ln>
        </p:spPr>
      </p:pic>
    </p:spTree>
    <p:extLst>
      <p:ext uri="{BB962C8B-B14F-4D97-AF65-F5344CB8AC3E}">
        <p14:creationId xmlns:p14="http://schemas.microsoft.com/office/powerpoint/2010/main" val="93149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07707-2090-7926-39BB-B7BBA0D1109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73DE2FD-ADD4-DE1B-F5FC-F6FADC874F7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2371724-8CED-FF4E-DC62-3C9BA48DA2C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13" name="Group 12">
            <a:extLst>
              <a:ext uri="{FF2B5EF4-FFF2-40B4-BE49-F238E27FC236}">
                <a16:creationId xmlns:a16="http://schemas.microsoft.com/office/drawing/2014/main" id="{933C3FD0-BEEF-98FB-34FF-6B3A7B04EC18}"/>
              </a:ext>
            </a:extLst>
          </p:cNvPr>
          <p:cNvGrpSpPr/>
          <p:nvPr/>
        </p:nvGrpSpPr>
        <p:grpSpPr>
          <a:xfrm>
            <a:off x="629503" y="1099165"/>
            <a:ext cx="5399995" cy="3545981"/>
            <a:chOff x="649835" y="2231042"/>
            <a:chExt cx="5399995" cy="3545981"/>
          </a:xfrm>
        </p:grpSpPr>
        <p:pic>
          <p:nvPicPr>
            <p:cNvPr id="20" name="Picture 19">
              <a:extLst>
                <a:ext uri="{FF2B5EF4-FFF2-40B4-BE49-F238E27FC236}">
                  <a16:creationId xmlns:a16="http://schemas.microsoft.com/office/drawing/2014/main" id="{01EBF2A7-575D-0E15-FBCD-317B52221BF7}"/>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23" name="Rectangle 22">
              <a:extLst>
                <a:ext uri="{FF2B5EF4-FFF2-40B4-BE49-F238E27FC236}">
                  <a16:creationId xmlns:a16="http://schemas.microsoft.com/office/drawing/2014/main" id="{A9636AC8-2884-82AA-3E8A-9A870E00CA11}"/>
                </a:ext>
              </a:extLst>
            </p:cNvPr>
            <p:cNvSpPr/>
            <p:nvPr/>
          </p:nvSpPr>
          <p:spPr>
            <a:xfrm>
              <a:off x="3128276" y="4087717"/>
              <a:ext cx="439872" cy="20598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77DEC658-8583-16A6-C761-F72247086A80}"/>
              </a:ext>
            </a:extLst>
          </p:cNvPr>
          <p:cNvSpPr txBox="1"/>
          <p:nvPr/>
        </p:nvSpPr>
        <p:spPr>
          <a:xfrm>
            <a:off x="516833" y="395694"/>
            <a:ext cx="11025331" cy="307777"/>
          </a:xfrm>
          <a:prstGeom prst="rect">
            <a:avLst/>
          </a:prstGeom>
          <a:noFill/>
        </p:spPr>
        <p:txBody>
          <a:bodyPr wrap="square">
            <a:spAutoFit/>
          </a:bodyPr>
          <a:lstStyle/>
          <a:p>
            <a:r>
              <a:rPr lang="en-US" sz="1400" dirty="0">
                <a:solidFill>
                  <a:srgbClr val="002060"/>
                </a:solidFill>
                <a:latin typeface="Avenir Black"/>
              </a:rPr>
              <a:t>After the Sensor configuration ser successful, success message shows like below image.</a:t>
            </a:r>
          </a:p>
        </p:txBody>
      </p:sp>
    </p:spTree>
    <p:extLst>
      <p:ext uri="{BB962C8B-B14F-4D97-AF65-F5344CB8AC3E}">
        <p14:creationId xmlns:p14="http://schemas.microsoft.com/office/powerpoint/2010/main" val="1811757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7FE5-7F1C-079F-A331-23D15590C85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AD837A-1D4E-DA0A-F64F-5522FC0B760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78B0355-C198-93E4-B580-972408643CE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417F4C2-59E8-2098-84C3-E53A30B540EB}"/>
              </a:ext>
            </a:extLst>
          </p:cNvPr>
          <p:cNvSpPr>
            <a:spLocks noGrp="1"/>
          </p:cNvSpPr>
          <p:nvPr>
            <p:ph type="title"/>
          </p:nvPr>
        </p:nvSpPr>
        <p:spPr>
          <a:xfrm>
            <a:off x="471948" y="152180"/>
            <a:ext cx="10275589" cy="539915"/>
          </a:xfrm>
        </p:spPr>
        <p:txBody>
          <a:bodyPr>
            <a:normAutofit/>
          </a:bodyPr>
          <a:lstStyle/>
          <a:p>
            <a:r>
              <a:rPr lang="en-US" sz="3200" b="1" dirty="0">
                <a:solidFill>
                  <a:srgbClr val="002060"/>
                </a:solidFill>
                <a:latin typeface="Avenir Black" panose="02000503020000020003" pitchFamily="2" charset="0"/>
              </a:rPr>
              <a:t>CONFIGURATION - SET CURRENT DATE TIME</a:t>
            </a:r>
          </a:p>
        </p:txBody>
      </p:sp>
      <p:sp>
        <p:nvSpPr>
          <p:cNvPr id="8" name="TextBox 7">
            <a:extLst>
              <a:ext uri="{FF2B5EF4-FFF2-40B4-BE49-F238E27FC236}">
                <a16:creationId xmlns:a16="http://schemas.microsoft.com/office/drawing/2014/main" id="{0D75549C-3E92-9855-D0B6-676F3033CA7F}"/>
              </a:ext>
            </a:extLst>
          </p:cNvPr>
          <p:cNvSpPr txBox="1"/>
          <p:nvPr/>
        </p:nvSpPr>
        <p:spPr>
          <a:xfrm>
            <a:off x="471948" y="690360"/>
            <a:ext cx="11047504" cy="307777"/>
          </a:xfrm>
          <a:prstGeom prst="rect">
            <a:avLst/>
          </a:prstGeom>
          <a:noFill/>
        </p:spPr>
        <p:txBody>
          <a:bodyPr wrap="square">
            <a:spAutoFit/>
          </a:bodyPr>
          <a:lstStyle/>
          <a:p>
            <a:r>
              <a:rPr lang="en-US" sz="1400" dirty="0">
                <a:solidFill>
                  <a:srgbClr val="002060"/>
                </a:solidFill>
                <a:latin typeface="Avenir Black" panose="02000503020000020003"/>
              </a:rPr>
              <a:t>After connecting with smart devices, Tap on the Refresh button in STATUS &gt; “Current Time” row to set the current time in the device. </a:t>
            </a:r>
          </a:p>
        </p:txBody>
      </p:sp>
      <p:grpSp>
        <p:nvGrpSpPr>
          <p:cNvPr id="9" name="Group 8">
            <a:extLst>
              <a:ext uri="{FF2B5EF4-FFF2-40B4-BE49-F238E27FC236}">
                <a16:creationId xmlns:a16="http://schemas.microsoft.com/office/drawing/2014/main" id="{EED10D5B-7AC5-41C6-BA0E-39E02ED60A4C}"/>
              </a:ext>
            </a:extLst>
          </p:cNvPr>
          <p:cNvGrpSpPr/>
          <p:nvPr/>
        </p:nvGrpSpPr>
        <p:grpSpPr>
          <a:xfrm>
            <a:off x="672118" y="1656009"/>
            <a:ext cx="5423882" cy="3545981"/>
            <a:chOff x="649835" y="2231042"/>
            <a:chExt cx="5423882" cy="3545981"/>
          </a:xfrm>
        </p:grpSpPr>
        <p:pic>
          <p:nvPicPr>
            <p:cNvPr id="13" name="Picture 12">
              <a:extLst>
                <a:ext uri="{FF2B5EF4-FFF2-40B4-BE49-F238E27FC236}">
                  <a16:creationId xmlns:a16="http://schemas.microsoft.com/office/drawing/2014/main" id="{95D91D03-F4FA-7A6E-19EA-031209E8EED3}"/>
                </a:ext>
              </a:extLst>
            </p:cNvPr>
            <p:cNvPicPr>
              <a:picLocks/>
            </p:cNvPicPr>
            <p:nvPr/>
          </p:nvPicPr>
          <p:blipFill>
            <a:blip r:embed="rId4"/>
            <a:srcRect/>
            <a:stretch/>
          </p:blipFill>
          <p:spPr>
            <a:xfrm>
              <a:off x="649835" y="2231042"/>
              <a:ext cx="5399996" cy="3545981"/>
            </a:xfrm>
            <a:prstGeom prst="rect">
              <a:avLst/>
            </a:prstGeom>
            <a:ln w="28575">
              <a:solidFill>
                <a:srgbClr val="002060"/>
              </a:solidFill>
            </a:ln>
          </p:spPr>
        </p:pic>
        <p:sp>
          <p:nvSpPr>
            <p:cNvPr id="16" name="Rectangle 15">
              <a:extLst>
                <a:ext uri="{FF2B5EF4-FFF2-40B4-BE49-F238E27FC236}">
                  <a16:creationId xmlns:a16="http://schemas.microsoft.com/office/drawing/2014/main" id="{9E8A83B3-EACA-7DBB-25F6-6D659BAE8040}"/>
                </a:ext>
              </a:extLst>
            </p:cNvPr>
            <p:cNvSpPr/>
            <p:nvPr/>
          </p:nvSpPr>
          <p:spPr>
            <a:xfrm>
              <a:off x="5811520" y="5183409"/>
              <a:ext cx="262197" cy="2166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9359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B22D-6354-ACCB-70CC-6CC0A49C6B9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1D2201A-EFF1-F22D-FFBB-140D4DD0B7C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3854FED-3BC6-18E8-3665-88811DB011A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6020A33A-D7B4-835B-3318-F41E30BADF2E}"/>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a:t>
            </a:r>
          </a:p>
        </p:txBody>
      </p:sp>
      <p:grpSp>
        <p:nvGrpSpPr>
          <p:cNvPr id="4" name="Group 3">
            <a:extLst>
              <a:ext uri="{FF2B5EF4-FFF2-40B4-BE49-F238E27FC236}">
                <a16:creationId xmlns:a16="http://schemas.microsoft.com/office/drawing/2014/main" id="{4EAFD1E0-9594-3C37-F128-B4225ECFAEC7}"/>
              </a:ext>
            </a:extLst>
          </p:cNvPr>
          <p:cNvGrpSpPr/>
          <p:nvPr/>
        </p:nvGrpSpPr>
        <p:grpSpPr>
          <a:xfrm>
            <a:off x="649835" y="2231042"/>
            <a:ext cx="5419495" cy="3545981"/>
            <a:chOff x="649835" y="2231042"/>
            <a:chExt cx="5419495" cy="3545981"/>
          </a:xfrm>
        </p:grpSpPr>
        <p:pic>
          <p:nvPicPr>
            <p:cNvPr id="6" name="Picture 5">
              <a:extLst>
                <a:ext uri="{FF2B5EF4-FFF2-40B4-BE49-F238E27FC236}">
                  <a16:creationId xmlns:a16="http://schemas.microsoft.com/office/drawing/2014/main" id="{ECC1F033-D7AC-30B1-27A3-F9AA70004AD0}"/>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8" name="Rectangle 7">
              <a:extLst>
                <a:ext uri="{FF2B5EF4-FFF2-40B4-BE49-F238E27FC236}">
                  <a16:creationId xmlns:a16="http://schemas.microsoft.com/office/drawing/2014/main" id="{121EF556-8B85-A92F-58B5-BB1495D939D7}"/>
                </a:ext>
              </a:extLst>
            </p:cNvPr>
            <p:cNvSpPr/>
            <p:nvPr/>
          </p:nvSpPr>
          <p:spPr>
            <a:xfrm>
              <a:off x="5316220" y="3617499"/>
              <a:ext cx="753110" cy="2496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CCBC0A38-3E37-F23B-BECD-4180AD9B7259}"/>
              </a:ext>
            </a:extLst>
          </p:cNvPr>
          <p:cNvSpPr txBox="1"/>
          <p:nvPr/>
        </p:nvSpPr>
        <p:spPr>
          <a:xfrm>
            <a:off x="471947" y="701340"/>
            <a:ext cx="11070217" cy="738664"/>
          </a:xfrm>
          <a:prstGeom prst="rect">
            <a:avLst/>
          </a:prstGeom>
          <a:noFill/>
        </p:spPr>
        <p:txBody>
          <a:bodyPr wrap="square">
            <a:spAutoFit/>
          </a:bodyPr>
          <a:lstStyle/>
          <a:p>
            <a:r>
              <a:rPr lang="en-US" sz="1400" b="1" dirty="0">
                <a:solidFill>
                  <a:srgbClr val="002060"/>
                </a:solidFill>
                <a:latin typeface="Avenir Black" panose="02000503020000020003"/>
              </a:rPr>
              <a:t>Enable/Disable iBeacon Frame </a:t>
            </a:r>
            <a:r>
              <a:rPr lang="en-US" sz="1400" dirty="0">
                <a:solidFill>
                  <a:srgbClr val="002060"/>
                </a:solidFill>
                <a:latin typeface="Avenir Black" panose="02000503020000020003"/>
              </a:rPr>
              <a:t>- Toggle button to Enable iBeacon row to enable or disable the iBeacon frame in the iBeacon Raw.</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grpSp>
        <p:nvGrpSpPr>
          <p:cNvPr id="17" name="Group 16">
            <a:extLst>
              <a:ext uri="{FF2B5EF4-FFF2-40B4-BE49-F238E27FC236}">
                <a16:creationId xmlns:a16="http://schemas.microsoft.com/office/drawing/2014/main" id="{EC383697-3922-E0AA-59E2-14EEABC71919}"/>
              </a:ext>
            </a:extLst>
          </p:cNvPr>
          <p:cNvGrpSpPr/>
          <p:nvPr/>
        </p:nvGrpSpPr>
        <p:grpSpPr>
          <a:xfrm>
            <a:off x="6248822" y="2231042"/>
            <a:ext cx="5399995" cy="3545980"/>
            <a:chOff x="6248822" y="2231042"/>
            <a:chExt cx="5399995" cy="3545980"/>
          </a:xfrm>
        </p:grpSpPr>
        <p:pic>
          <p:nvPicPr>
            <p:cNvPr id="13" name="Picture 12">
              <a:extLst>
                <a:ext uri="{FF2B5EF4-FFF2-40B4-BE49-F238E27FC236}">
                  <a16:creationId xmlns:a16="http://schemas.microsoft.com/office/drawing/2014/main" id="{7BE2A7CD-84C4-F74F-E834-78D6C6CB8F58}"/>
                </a:ext>
              </a:extLst>
            </p:cNvPr>
            <p:cNvPicPr>
              <a:picLocks/>
            </p:cNvPicPr>
            <p:nvPr/>
          </p:nvPicPr>
          <p:blipFill>
            <a:blip r:embed="rId5"/>
            <a:srcRect/>
            <a:stretch/>
          </p:blipFill>
          <p:spPr>
            <a:xfrm>
              <a:off x="6248822" y="2231042"/>
              <a:ext cx="5399995" cy="3545980"/>
            </a:xfrm>
            <a:prstGeom prst="rect">
              <a:avLst/>
            </a:prstGeom>
            <a:ln w="28575">
              <a:solidFill>
                <a:srgbClr val="002060"/>
              </a:solidFill>
            </a:ln>
          </p:spPr>
        </p:pic>
        <p:sp>
          <p:nvSpPr>
            <p:cNvPr id="15" name="Rectangle 14">
              <a:extLst>
                <a:ext uri="{FF2B5EF4-FFF2-40B4-BE49-F238E27FC236}">
                  <a16:creationId xmlns:a16="http://schemas.microsoft.com/office/drawing/2014/main" id="{25C3B66C-D275-45A6-B552-336CA01E3282}"/>
                </a:ext>
              </a:extLst>
            </p:cNvPr>
            <p:cNvSpPr/>
            <p:nvPr/>
          </p:nvSpPr>
          <p:spPr>
            <a:xfrm>
              <a:off x="8987790" y="2733040"/>
              <a:ext cx="1897380" cy="16637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ABCBCBC-ECEF-3B26-4695-B95D3B73FA21}"/>
                </a:ext>
              </a:extLst>
            </p:cNvPr>
            <p:cNvSpPr/>
            <p:nvPr/>
          </p:nvSpPr>
          <p:spPr>
            <a:xfrm flipV="1">
              <a:off x="8987790" y="4492506"/>
              <a:ext cx="1897380" cy="2395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318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A43E2-46E6-5603-F885-EBB51064233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8DBE77E-ECCC-79A2-BE02-E48D672225A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B6FADA1-026B-F7EA-4A0A-EB4BF0A06A2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4" name="Group 3">
            <a:extLst>
              <a:ext uri="{FF2B5EF4-FFF2-40B4-BE49-F238E27FC236}">
                <a16:creationId xmlns:a16="http://schemas.microsoft.com/office/drawing/2014/main" id="{A722C7FE-97D6-DFF0-F4F9-54A2D943F80E}"/>
              </a:ext>
            </a:extLst>
          </p:cNvPr>
          <p:cNvGrpSpPr/>
          <p:nvPr/>
        </p:nvGrpSpPr>
        <p:grpSpPr>
          <a:xfrm>
            <a:off x="649835" y="2231042"/>
            <a:ext cx="5399995" cy="3545980"/>
            <a:chOff x="649835" y="2231042"/>
            <a:chExt cx="5399995" cy="3545980"/>
          </a:xfrm>
        </p:grpSpPr>
        <p:pic>
          <p:nvPicPr>
            <p:cNvPr id="6" name="Picture 5">
              <a:extLst>
                <a:ext uri="{FF2B5EF4-FFF2-40B4-BE49-F238E27FC236}">
                  <a16:creationId xmlns:a16="http://schemas.microsoft.com/office/drawing/2014/main" id="{E5242F49-3B95-C496-75FD-79603B22D642}"/>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86E7D69A-D8A2-AC6F-5186-914AF082D063}"/>
                </a:ext>
              </a:extLst>
            </p:cNvPr>
            <p:cNvSpPr/>
            <p:nvPr/>
          </p:nvSpPr>
          <p:spPr>
            <a:xfrm>
              <a:off x="3406140" y="2733040"/>
              <a:ext cx="185166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3A9EAEE6-5BEC-8358-3B07-592BD7CAED3F}"/>
              </a:ext>
            </a:extLst>
          </p:cNvPr>
          <p:cNvSpPr txBox="1"/>
          <p:nvPr/>
        </p:nvSpPr>
        <p:spPr>
          <a:xfrm>
            <a:off x="649835" y="1150064"/>
            <a:ext cx="11070217" cy="738664"/>
          </a:xfrm>
          <a:prstGeom prst="rect">
            <a:avLst/>
          </a:prstGeom>
          <a:noFill/>
        </p:spPr>
        <p:txBody>
          <a:bodyPr wrap="square">
            <a:spAutoFit/>
          </a:bodyPr>
          <a:lstStyle/>
          <a:p>
            <a:r>
              <a:rPr lang="en-US" sz="1400" b="1" dirty="0">
                <a:solidFill>
                  <a:srgbClr val="002060"/>
                </a:solidFill>
                <a:latin typeface="Avenir Black" panose="02000503020000020003"/>
              </a:rPr>
              <a:t>Set UUID - </a:t>
            </a:r>
            <a:r>
              <a:rPr lang="en-US" sz="1400" dirty="0">
                <a:solidFill>
                  <a:srgbClr val="002060"/>
                </a:solidFill>
                <a:latin typeface="Avenir Black" panose="02000503020000020003"/>
              </a:rPr>
              <a:t>After connection, as shown in the figure, below the iBeacon bar touch on the UUID row. Enter a 16-byte UUID.</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grpSp>
        <p:nvGrpSpPr>
          <p:cNvPr id="17" name="Group 16">
            <a:extLst>
              <a:ext uri="{FF2B5EF4-FFF2-40B4-BE49-F238E27FC236}">
                <a16:creationId xmlns:a16="http://schemas.microsoft.com/office/drawing/2014/main" id="{870606EB-686F-E585-46D9-1A44F082DA50}"/>
              </a:ext>
            </a:extLst>
          </p:cNvPr>
          <p:cNvGrpSpPr/>
          <p:nvPr/>
        </p:nvGrpSpPr>
        <p:grpSpPr>
          <a:xfrm>
            <a:off x="6248823" y="2231042"/>
            <a:ext cx="5399993" cy="3545980"/>
            <a:chOff x="6248823" y="2231042"/>
            <a:chExt cx="5399993" cy="3545980"/>
          </a:xfrm>
        </p:grpSpPr>
        <p:pic>
          <p:nvPicPr>
            <p:cNvPr id="13" name="Picture 12">
              <a:extLst>
                <a:ext uri="{FF2B5EF4-FFF2-40B4-BE49-F238E27FC236}">
                  <a16:creationId xmlns:a16="http://schemas.microsoft.com/office/drawing/2014/main" id="{9F32AEA0-E968-17F0-BA9D-987A8473ADC3}"/>
                </a:ext>
              </a:extLst>
            </p:cNvPr>
            <p:cNvPicPr>
              <a:picLocks/>
            </p:cNvPicPr>
            <p:nvPr/>
          </p:nvPicPr>
          <p:blipFill>
            <a:blip r:embed="rId5"/>
            <a:srcRect/>
            <a:stretch/>
          </p:blipFill>
          <p:spPr>
            <a:xfrm>
              <a:off x="6248823" y="2231042"/>
              <a:ext cx="5399993" cy="3545980"/>
            </a:xfrm>
            <a:prstGeom prst="rect">
              <a:avLst/>
            </a:prstGeom>
            <a:ln w="28575">
              <a:solidFill>
                <a:srgbClr val="002060"/>
              </a:solidFill>
            </a:ln>
          </p:spPr>
        </p:pic>
        <p:sp>
          <p:nvSpPr>
            <p:cNvPr id="15" name="Rectangle 14">
              <a:extLst>
                <a:ext uri="{FF2B5EF4-FFF2-40B4-BE49-F238E27FC236}">
                  <a16:creationId xmlns:a16="http://schemas.microsoft.com/office/drawing/2014/main" id="{0C9265EC-A0CD-93C3-B4F2-F5B8BE1B8C72}"/>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6C5645F7-9237-1C97-53B0-521374B9BEC8}"/>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3399363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18FA6-5235-51EB-D45E-1ABCEBE4CF5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3237579-13A4-7DCD-F900-FDD33183E98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6DD48D1-6A61-EDE3-6347-0F610E68CC5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4" name="Group 3">
            <a:extLst>
              <a:ext uri="{FF2B5EF4-FFF2-40B4-BE49-F238E27FC236}">
                <a16:creationId xmlns:a16="http://schemas.microsoft.com/office/drawing/2014/main" id="{CE154E82-E586-6C0B-B49F-541E54F52D7C}"/>
              </a:ext>
            </a:extLst>
          </p:cNvPr>
          <p:cNvGrpSpPr/>
          <p:nvPr/>
        </p:nvGrpSpPr>
        <p:grpSpPr>
          <a:xfrm>
            <a:off x="649835" y="2231042"/>
            <a:ext cx="5399995" cy="3545980"/>
            <a:chOff x="649835" y="2231042"/>
            <a:chExt cx="5399995" cy="3545980"/>
          </a:xfrm>
        </p:grpSpPr>
        <p:pic>
          <p:nvPicPr>
            <p:cNvPr id="6" name="Picture 5">
              <a:extLst>
                <a:ext uri="{FF2B5EF4-FFF2-40B4-BE49-F238E27FC236}">
                  <a16:creationId xmlns:a16="http://schemas.microsoft.com/office/drawing/2014/main" id="{E3D42B8A-23D9-CBE3-D96D-6F6A1587A256}"/>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6C77077F-333F-7EEE-9D25-DFE10EB4A881}"/>
                </a:ext>
              </a:extLst>
            </p:cNvPr>
            <p:cNvSpPr/>
            <p:nvPr/>
          </p:nvSpPr>
          <p:spPr>
            <a:xfrm>
              <a:off x="3406140" y="3080906"/>
              <a:ext cx="185166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BCCC02B1-78CF-4290-7F7D-832A64ED3AF7}"/>
              </a:ext>
            </a:extLst>
          </p:cNvPr>
          <p:cNvSpPr txBox="1"/>
          <p:nvPr/>
        </p:nvSpPr>
        <p:spPr>
          <a:xfrm>
            <a:off x="514721" y="711645"/>
            <a:ext cx="11070217" cy="954107"/>
          </a:xfrm>
          <a:prstGeom prst="rect">
            <a:avLst/>
          </a:prstGeom>
          <a:noFill/>
        </p:spPr>
        <p:txBody>
          <a:bodyPr wrap="square">
            <a:spAutoFit/>
          </a:bodyPr>
          <a:lstStyle/>
          <a:p>
            <a:r>
              <a:rPr lang="en-US" sz="1400" b="1" dirty="0">
                <a:solidFill>
                  <a:srgbClr val="002060"/>
                </a:solidFill>
                <a:latin typeface="Avenir Black" panose="02000503020000020003"/>
              </a:rPr>
              <a:t>Set Major - </a:t>
            </a:r>
            <a:r>
              <a:rPr lang="en-US" sz="1400" dirty="0">
                <a:solidFill>
                  <a:srgbClr val="002060"/>
                </a:solidFill>
                <a:latin typeface="Avenir Black" panose="02000503020000020003"/>
              </a:rPr>
              <a:t>After connection, as shown in the figure, below the iBeacon bar, there is a row for Major. Click on any row and write the value as shown below.  Enter the value.</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grpSp>
        <p:nvGrpSpPr>
          <p:cNvPr id="17" name="Group 16">
            <a:extLst>
              <a:ext uri="{FF2B5EF4-FFF2-40B4-BE49-F238E27FC236}">
                <a16:creationId xmlns:a16="http://schemas.microsoft.com/office/drawing/2014/main" id="{3C66DCC4-CF59-6B10-153C-DC883A4010B4}"/>
              </a:ext>
            </a:extLst>
          </p:cNvPr>
          <p:cNvGrpSpPr/>
          <p:nvPr/>
        </p:nvGrpSpPr>
        <p:grpSpPr>
          <a:xfrm>
            <a:off x="6248823" y="2231042"/>
            <a:ext cx="5399993" cy="3545980"/>
            <a:chOff x="6248823" y="2231042"/>
            <a:chExt cx="5399993" cy="3545980"/>
          </a:xfrm>
        </p:grpSpPr>
        <p:pic>
          <p:nvPicPr>
            <p:cNvPr id="13" name="Picture 12">
              <a:extLst>
                <a:ext uri="{FF2B5EF4-FFF2-40B4-BE49-F238E27FC236}">
                  <a16:creationId xmlns:a16="http://schemas.microsoft.com/office/drawing/2014/main" id="{3AF7FC74-AA6D-9AE8-3D6F-827A4F616FBE}"/>
                </a:ext>
              </a:extLst>
            </p:cNvPr>
            <p:cNvPicPr>
              <a:picLocks/>
            </p:cNvPicPr>
            <p:nvPr/>
          </p:nvPicPr>
          <p:blipFill>
            <a:blip r:embed="rId5"/>
            <a:srcRect/>
            <a:stretch/>
          </p:blipFill>
          <p:spPr>
            <a:xfrm>
              <a:off x="6248823" y="2231042"/>
              <a:ext cx="5399993" cy="3545980"/>
            </a:xfrm>
            <a:prstGeom prst="rect">
              <a:avLst/>
            </a:prstGeom>
            <a:ln w="28575">
              <a:solidFill>
                <a:srgbClr val="002060"/>
              </a:solidFill>
            </a:ln>
          </p:spPr>
        </p:pic>
        <p:sp>
          <p:nvSpPr>
            <p:cNvPr id="15" name="Rectangle 14">
              <a:extLst>
                <a:ext uri="{FF2B5EF4-FFF2-40B4-BE49-F238E27FC236}">
                  <a16:creationId xmlns:a16="http://schemas.microsoft.com/office/drawing/2014/main" id="{1F9977F0-DAC8-3D7A-979D-49332692B4D8}"/>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711D51EC-62A2-098A-71EB-DB0620209ECB}"/>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699029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3AA2-D56D-3CC7-E695-056BD06F1F0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44FD506-1CD2-E508-819B-C2AC171B5C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9B60001-25CA-C81B-E721-E16633153EE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4" name="Group 3">
            <a:extLst>
              <a:ext uri="{FF2B5EF4-FFF2-40B4-BE49-F238E27FC236}">
                <a16:creationId xmlns:a16="http://schemas.microsoft.com/office/drawing/2014/main" id="{576D87C2-68BE-7ABD-73F1-2C8C67A29B74}"/>
              </a:ext>
            </a:extLst>
          </p:cNvPr>
          <p:cNvGrpSpPr/>
          <p:nvPr/>
        </p:nvGrpSpPr>
        <p:grpSpPr>
          <a:xfrm>
            <a:off x="649835" y="2231042"/>
            <a:ext cx="5399995" cy="3545980"/>
            <a:chOff x="649835" y="2231042"/>
            <a:chExt cx="5399995" cy="3545980"/>
          </a:xfrm>
        </p:grpSpPr>
        <p:pic>
          <p:nvPicPr>
            <p:cNvPr id="6" name="Picture 5">
              <a:extLst>
                <a:ext uri="{FF2B5EF4-FFF2-40B4-BE49-F238E27FC236}">
                  <a16:creationId xmlns:a16="http://schemas.microsoft.com/office/drawing/2014/main" id="{01E5BEAE-4B10-5BA4-CF94-6E509D917074}"/>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CE6DA934-68E6-BD2D-9BE7-78804B0DFFB4}"/>
                </a:ext>
              </a:extLst>
            </p:cNvPr>
            <p:cNvSpPr/>
            <p:nvPr/>
          </p:nvSpPr>
          <p:spPr>
            <a:xfrm>
              <a:off x="3406140" y="3458588"/>
              <a:ext cx="185166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7DFE159-7F3B-F729-0182-F9BAFD36C630}"/>
              </a:ext>
            </a:extLst>
          </p:cNvPr>
          <p:cNvSpPr txBox="1"/>
          <p:nvPr/>
        </p:nvSpPr>
        <p:spPr>
          <a:xfrm>
            <a:off x="514721" y="711645"/>
            <a:ext cx="11070217" cy="954107"/>
          </a:xfrm>
          <a:prstGeom prst="rect">
            <a:avLst/>
          </a:prstGeom>
          <a:noFill/>
        </p:spPr>
        <p:txBody>
          <a:bodyPr wrap="square">
            <a:spAutoFit/>
          </a:bodyPr>
          <a:lstStyle/>
          <a:p>
            <a:r>
              <a:rPr lang="en-US" sz="1400" b="1" dirty="0">
                <a:solidFill>
                  <a:srgbClr val="002060"/>
                </a:solidFill>
                <a:latin typeface="Avenir Black" panose="02000503020000020003"/>
              </a:rPr>
              <a:t>Set Minor - </a:t>
            </a:r>
            <a:r>
              <a:rPr lang="en-US" sz="1400" dirty="0">
                <a:solidFill>
                  <a:srgbClr val="002060"/>
                </a:solidFill>
                <a:latin typeface="Avenir Black" panose="02000503020000020003"/>
              </a:rPr>
              <a:t>After connection, as shown in the figure, below the iBeacon bar, there is a row for Minor. Click on any row and write the value as shown below.  Enter the value.</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grpSp>
        <p:nvGrpSpPr>
          <p:cNvPr id="17" name="Group 16">
            <a:extLst>
              <a:ext uri="{FF2B5EF4-FFF2-40B4-BE49-F238E27FC236}">
                <a16:creationId xmlns:a16="http://schemas.microsoft.com/office/drawing/2014/main" id="{1E131742-B7E2-0AE5-A78B-C60CB2907C18}"/>
              </a:ext>
            </a:extLst>
          </p:cNvPr>
          <p:cNvGrpSpPr/>
          <p:nvPr/>
        </p:nvGrpSpPr>
        <p:grpSpPr>
          <a:xfrm>
            <a:off x="6248823" y="2231042"/>
            <a:ext cx="5399993" cy="3545980"/>
            <a:chOff x="6248823" y="2231042"/>
            <a:chExt cx="5399993" cy="3545980"/>
          </a:xfrm>
        </p:grpSpPr>
        <p:pic>
          <p:nvPicPr>
            <p:cNvPr id="13" name="Picture 12">
              <a:extLst>
                <a:ext uri="{FF2B5EF4-FFF2-40B4-BE49-F238E27FC236}">
                  <a16:creationId xmlns:a16="http://schemas.microsoft.com/office/drawing/2014/main" id="{1A673F9E-899E-2934-B104-F6C833F40F9B}"/>
                </a:ext>
              </a:extLst>
            </p:cNvPr>
            <p:cNvPicPr>
              <a:picLocks/>
            </p:cNvPicPr>
            <p:nvPr/>
          </p:nvPicPr>
          <p:blipFill>
            <a:blip r:embed="rId5"/>
            <a:srcRect/>
            <a:stretch/>
          </p:blipFill>
          <p:spPr>
            <a:xfrm>
              <a:off x="6248823" y="2231042"/>
              <a:ext cx="5399993" cy="3545980"/>
            </a:xfrm>
            <a:prstGeom prst="rect">
              <a:avLst/>
            </a:prstGeom>
            <a:ln w="28575">
              <a:solidFill>
                <a:srgbClr val="002060"/>
              </a:solidFill>
            </a:ln>
          </p:spPr>
        </p:pic>
        <p:sp>
          <p:nvSpPr>
            <p:cNvPr id="15" name="Rectangle 14">
              <a:extLst>
                <a:ext uri="{FF2B5EF4-FFF2-40B4-BE49-F238E27FC236}">
                  <a16:creationId xmlns:a16="http://schemas.microsoft.com/office/drawing/2014/main" id="{824F83A0-CD4F-F556-2771-BF08B8FF097D}"/>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65339533-E8B2-D562-2F74-06A09467021F}"/>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1157032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22C2-AD2C-281A-1E71-B0637B3E796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5920895-2FC0-BE2F-5585-4BA6C6EB008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C5244E6-4F10-BD4C-B6C5-D9E9385BD024}"/>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4" name="Group 3">
            <a:extLst>
              <a:ext uri="{FF2B5EF4-FFF2-40B4-BE49-F238E27FC236}">
                <a16:creationId xmlns:a16="http://schemas.microsoft.com/office/drawing/2014/main" id="{63E4111F-7B66-ECE6-0372-B36737B9CECD}"/>
              </a:ext>
            </a:extLst>
          </p:cNvPr>
          <p:cNvGrpSpPr/>
          <p:nvPr/>
        </p:nvGrpSpPr>
        <p:grpSpPr>
          <a:xfrm>
            <a:off x="649835" y="2231042"/>
            <a:ext cx="5399995" cy="3545980"/>
            <a:chOff x="649835" y="2231042"/>
            <a:chExt cx="5399995" cy="3545980"/>
          </a:xfrm>
        </p:grpSpPr>
        <p:pic>
          <p:nvPicPr>
            <p:cNvPr id="6" name="Picture 5">
              <a:extLst>
                <a:ext uri="{FF2B5EF4-FFF2-40B4-BE49-F238E27FC236}">
                  <a16:creationId xmlns:a16="http://schemas.microsoft.com/office/drawing/2014/main" id="{5B221A58-B645-A4DD-53C1-AB958626DFDB}"/>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53F8F52D-934B-6DED-C1AF-6B4E6BDE0ACB}"/>
                </a:ext>
              </a:extLst>
            </p:cNvPr>
            <p:cNvSpPr/>
            <p:nvPr/>
          </p:nvSpPr>
          <p:spPr>
            <a:xfrm>
              <a:off x="3406140" y="3826332"/>
              <a:ext cx="185166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B3D600-519C-DB77-731C-E75A14E96658}"/>
              </a:ext>
            </a:extLst>
          </p:cNvPr>
          <p:cNvSpPr txBox="1"/>
          <p:nvPr/>
        </p:nvSpPr>
        <p:spPr>
          <a:xfrm>
            <a:off x="514721" y="711645"/>
            <a:ext cx="11070217" cy="954107"/>
          </a:xfrm>
          <a:prstGeom prst="rect">
            <a:avLst/>
          </a:prstGeom>
          <a:noFill/>
        </p:spPr>
        <p:txBody>
          <a:bodyPr wrap="square">
            <a:spAutoFit/>
          </a:bodyPr>
          <a:lstStyle/>
          <a:p>
            <a:r>
              <a:rPr lang="en-US" sz="1400" b="1" dirty="0">
                <a:solidFill>
                  <a:srgbClr val="002060"/>
                </a:solidFill>
                <a:latin typeface="Avenir Black" panose="02000503020000020003"/>
              </a:rPr>
              <a:t>Set RSSI - </a:t>
            </a:r>
            <a:r>
              <a:rPr lang="en-US" sz="1400" dirty="0">
                <a:solidFill>
                  <a:srgbClr val="002060"/>
                </a:solidFill>
                <a:latin typeface="Avenir Black" panose="02000503020000020003"/>
              </a:rPr>
              <a:t>After connection, as shown in the figure, below the iBeacon bar, there is a row for RSSI. Click on any row and write the value as shown below. </a:t>
            </a:r>
          </a:p>
          <a:p>
            <a:r>
              <a:rPr lang="en-US" sz="1400" dirty="0">
                <a:solidFill>
                  <a:srgbClr val="002060"/>
                </a:solidFill>
                <a:latin typeface="Avenir Black" panose="02000503020000020003"/>
              </a:rPr>
              <a:t>Enter the value. </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grpSp>
        <p:nvGrpSpPr>
          <p:cNvPr id="17" name="Group 16">
            <a:extLst>
              <a:ext uri="{FF2B5EF4-FFF2-40B4-BE49-F238E27FC236}">
                <a16:creationId xmlns:a16="http://schemas.microsoft.com/office/drawing/2014/main" id="{9594CB5B-47BB-21BE-3FBE-CF6BE933BA6F}"/>
              </a:ext>
            </a:extLst>
          </p:cNvPr>
          <p:cNvGrpSpPr/>
          <p:nvPr/>
        </p:nvGrpSpPr>
        <p:grpSpPr>
          <a:xfrm>
            <a:off x="6248823" y="2231042"/>
            <a:ext cx="5399993" cy="3545980"/>
            <a:chOff x="6248823" y="2231042"/>
            <a:chExt cx="5399993" cy="3545980"/>
          </a:xfrm>
        </p:grpSpPr>
        <p:pic>
          <p:nvPicPr>
            <p:cNvPr id="13" name="Picture 12">
              <a:extLst>
                <a:ext uri="{FF2B5EF4-FFF2-40B4-BE49-F238E27FC236}">
                  <a16:creationId xmlns:a16="http://schemas.microsoft.com/office/drawing/2014/main" id="{316F196B-5F66-9B41-1373-3E396AAB366E}"/>
                </a:ext>
              </a:extLst>
            </p:cNvPr>
            <p:cNvPicPr>
              <a:picLocks/>
            </p:cNvPicPr>
            <p:nvPr/>
          </p:nvPicPr>
          <p:blipFill>
            <a:blip r:embed="rId5"/>
            <a:srcRect/>
            <a:stretch/>
          </p:blipFill>
          <p:spPr>
            <a:xfrm>
              <a:off x="6248823" y="2231042"/>
              <a:ext cx="5399993" cy="3545980"/>
            </a:xfrm>
            <a:prstGeom prst="rect">
              <a:avLst/>
            </a:prstGeom>
            <a:ln w="28575">
              <a:solidFill>
                <a:srgbClr val="002060"/>
              </a:solidFill>
            </a:ln>
          </p:spPr>
        </p:pic>
        <p:sp>
          <p:nvSpPr>
            <p:cNvPr id="15" name="Rectangle 14">
              <a:extLst>
                <a:ext uri="{FF2B5EF4-FFF2-40B4-BE49-F238E27FC236}">
                  <a16:creationId xmlns:a16="http://schemas.microsoft.com/office/drawing/2014/main" id="{83F2AD58-70D5-237A-1FAC-DEFA002DA16C}"/>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D374153C-8DB9-92FF-70EE-215452F03C0D}"/>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2646637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0279-72B9-6B9C-0662-C00D7BB4356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7D2CBE5-B472-8D44-E47A-C01DCAF7B46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8438AEE-6DEC-A24F-A116-0F82C529E63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661BF04-8BA6-65A8-5594-1F8E2C4BAABE}"/>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ENERGY SAVING MODE</a:t>
            </a:r>
          </a:p>
        </p:txBody>
      </p:sp>
      <p:grpSp>
        <p:nvGrpSpPr>
          <p:cNvPr id="5" name="Group 4">
            <a:extLst>
              <a:ext uri="{FF2B5EF4-FFF2-40B4-BE49-F238E27FC236}">
                <a16:creationId xmlns:a16="http://schemas.microsoft.com/office/drawing/2014/main" id="{85672603-8B56-C251-7B8D-D275794B111F}"/>
              </a:ext>
            </a:extLst>
          </p:cNvPr>
          <p:cNvGrpSpPr/>
          <p:nvPr/>
        </p:nvGrpSpPr>
        <p:grpSpPr>
          <a:xfrm>
            <a:off x="649834" y="2002057"/>
            <a:ext cx="5411539" cy="3545981"/>
            <a:chOff x="649835" y="2231042"/>
            <a:chExt cx="5411539" cy="3545981"/>
          </a:xfrm>
        </p:grpSpPr>
        <p:pic>
          <p:nvPicPr>
            <p:cNvPr id="8" name="Picture 7">
              <a:extLst>
                <a:ext uri="{FF2B5EF4-FFF2-40B4-BE49-F238E27FC236}">
                  <a16:creationId xmlns:a16="http://schemas.microsoft.com/office/drawing/2014/main" id="{7B1142A9-FC0F-FF0D-171B-ED3E88E11D73}"/>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9" name="Rectangle 8">
              <a:extLst>
                <a:ext uri="{FF2B5EF4-FFF2-40B4-BE49-F238E27FC236}">
                  <a16:creationId xmlns:a16="http://schemas.microsoft.com/office/drawing/2014/main" id="{A9AAF611-7E15-431A-CA28-91DFEEB0C507}"/>
                </a:ext>
              </a:extLst>
            </p:cNvPr>
            <p:cNvSpPr/>
            <p:nvPr/>
          </p:nvSpPr>
          <p:spPr>
            <a:xfrm>
              <a:off x="5289772" y="3589769"/>
              <a:ext cx="771602"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AC776F0C-CE1B-B293-2910-6A7E5AEF3858}"/>
              </a:ext>
            </a:extLst>
          </p:cNvPr>
          <p:cNvGrpSpPr/>
          <p:nvPr/>
        </p:nvGrpSpPr>
        <p:grpSpPr>
          <a:xfrm>
            <a:off x="6361286" y="2002056"/>
            <a:ext cx="5399995" cy="3545981"/>
            <a:chOff x="6361287" y="2231042"/>
            <a:chExt cx="5399995" cy="3545980"/>
          </a:xfrm>
        </p:grpSpPr>
        <p:grpSp>
          <p:nvGrpSpPr>
            <p:cNvPr id="13" name="Group 12">
              <a:extLst>
                <a:ext uri="{FF2B5EF4-FFF2-40B4-BE49-F238E27FC236}">
                  <a16:creationId xmlns:a16="http://schemas.microsoft.com/office/drawing/2014/main" id="{0F20F663-A8C3-0A01-CDA4-15268F0C63C6}"/>
                </a:ext>
              </a:extLst>
            </p:cNvPr>
            <p:cNvGrpSpPr/>
            <p:nvPr/>
          </p:nvGrpSpPr>
          <p:grpSpPr>
            <a:xfrm>
              <a:off x="6361287" y="2231042"/>
              <a:ext cx="5399995" cy="3545980"/>
              <a:chOff x="649835" y="2231042"/>
              <a:chExt cx="5399995" cy="3545980"/>
            </a:xfrm>
          </p:grpSpPr>
          <p:pic>
            <p:nvPicPr>
              <p:cNvPr id="16" name="Picture 15">
                <a:extLst>
                  <a:ext uri="{FF2B5EF4-FFF2-40B4-BE49-F238E27FC236}">
                    <a16:creationId xmlns:a16="http://schemas.microsoft.com/office/drawing/2014/main" id="{D58100B0-A959-F698-95FF-ED0A8EE5A88F}"/>
                  </a:ext>
                </a:extLst>
              </p:cNvPr>
              <p:cNvPicPr>
                <a:picLocks/>
              </p:cNvPicPr>
              <p:nvPr/>
            </p:nvPicPr>
            <p:blipFill>
              <a:blip r:embed="rId5"/>
              <a:srcRect/>
              <a:stretch/>
            </p:blipFill>
            <p:spPr>
              <a:xfrm>
                <a:off x="649835" y="2231042"/>
                <a:ext cx="5399995" cy="3545980"/>
              </a:xfrm>
              <a:prstGeom prst="rect">
                <a:avLst/>
              </a:prstGeom>
              <a:ln w="28575">
                <a:solidFill>
                  <a:srgbClr val="002060"/>
                </a:solidFill>
              </a:ln>
            </p:spPr>
          </p:pic>
          <p:sp>
            <p:nvSpPr>
              <p:cNvPr id="17" name="Rectangle 16">
                <a:extLst>
                  <a:ext uri="{FF2B5EF4-FFF2-40B4-BE49-F238E27FC236}">
                    <a16:creationId xmlns:a16="http://schemas.microsoft.com/office/drawing/2014/main" id="{DD8B7DE0-ED52-99C8-4FBA-82563678980C}"/>
                  </a:ext>
                </a:extLst>
              </p:cNvPr>
              <p:cNvSpPr/>
              <p:nvPr/>
            </p:nvSpPr>
            <p:spPr>
              <a:xfrm>
                <a:off x="3379518" y="2788920"/>
                <a:ext cx="1880235" cy="3886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3B2A08FF-90A6-EE93-C5C8-91880E7A76EE}"/>
                </a:ext>
              </a:extLst>
            </p:cNvPr>
            <p:cNvSpPr/>
            <p:nvPr/>
          </p:nvSpPr>
          <p:spPr>
            <a:xfrm>
              <a:off x="9707880" y="3232784"/>
              <a:ext cx="605790" cy="1409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D7A905F8-2332-E983-4F98-BD354182CC3A}"/>
              </a:ext>
            </a:extLst>
          </p:cNvPr>
          <p:cNvSpPr txBox="1"/>
          <p:nvPr/>
        </p:nvSpPr>
        <p:spPr>
          <a:xfrm>
            <a:off x="649834" y="694098"/>
            <a:ext cx="11111447" cy="954107"/>
          </a:xfrm>
          <a:prstGeom prst="rect">
            <a:avLst/>
          </a:prstGeom>
          <a:noFill/>
        </p:spPr>
        <p:txBody>
          <a:bodyPr wrap="square">
            <a:spAutoFit/>
          </a:bodyPr>
          <a:lstStyle/>
          <a:p>
            <a:r>
              <a:rPr lang="en-US" sz="1400" b="1" dirty="0">
                <a:solidFill>
                  <a:srgbClr val="002060"/>
                </a:solidFill>
                <a:latin typeface="Avenir Black" panose="02000503020000020003"/>
              </a:rPr>
              <a:t>Set Energy saving mode - </a:t>
            </a:r>
            <a:r>
              <a:rPr lang="en-US" sz="1400" dirty="0">
                <a:solidFill>
                  <a:srgbClr val="002060"/>
                </a:solidFill>
                <a:latin typeface="Avenir Black" panose="02000503020000020003"/>
              </a:rPr>
              <a:t>Users can set the time duration for saving power by changing the advertisement interval and it transmits power for that user needs to touch on the row Energy Saving Start/End time.</a:t>
            </a:r>
          </a:p>
          <a:p>
            <a:endParaRPr lang="en-US" sz="1400" dirty="0">
              <a:solidFill>
                <a:srgbClr val="002060"/>
              </a:solidFill>
              <a:latin typeface="Avenir Black" panose="02000503020000020003"/>
            </a:endParaRPr>
          </a:p>
          <a:p>
            <a:r>
              <a:rPr lang="en-US" sz="1400" dirty="0">
                <a:solidFill>
                  <a:srgbClr val="002060"/>
                </a:solidFill>
                <a:latin typeface="Avenir Black" panose="02000503020000020003"/>
              </a:rPr>
              <a:t>After changing the values, press the SAVE button at the bottom to save it on the device.</a:t>
            </a:r>
          </a:p>
        </p:txBody>
      </p:sp>
    </p:spTree>
    <p:extLst>
      <p:ext uri="{BB962C8B-B14F-4D97-AF65-F5344CB8AC3E}">
        <p14:creationId xmlns:p14="http://schemas.microsoft.com/office/powerpoint/2010/main" val="2953530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5E646-B6CF-84B4-D462-E2343118255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78B8737-9CF1-CF00-6199-03C071CE404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3C97EA-9D15-3173-C79B-FBB77D77758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extBox 4">
            <a:extLst>
              <a:ext uri="{FF2B5EF4-FFF2-40B4-BE49-F238E27FC236}">
                <a16:creationId xmlns:a16="http://schemas.microsoft.com/office/drawing/2014/main" id="{3301561E-F840-5193-846E-6308AB304D9B}"/>
              </a:ext>
            </a:extLst>
          </p:cNvPr>
          <p:cNvSpPr txBox="1"/>
          <p:nvPr/>
        </p:nvSpPr>
        <p:spPr>
          <a:xfrm>
            <a:off x="7454348" y="3203813"/>
            <a:ext cx="4087817" cy="1600438"/>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Disable Energy Saving Mode</a:t>
            </a:r>
          </a:p>
          <a:p>
            <a:pPr marL="0" indent="0">
              <a:buNone/>
            </a:pPr>
            <a:endParaRPr lang="en-US" sz="1400" b="0" dirty="0">
              <a:latin typeface="Avenir Book"/>
            </a:endParaRPr>
          </a:p>
          <a:p>
            <a:pPr marL="0" indent="0">
              <a:buNone/>
            </a:pPr>
            <a:r>
              <a:rPr lang="en-US" sz="1400" b="0" dirty="0">
                <a:latin typeface="Avenir Book"/>
              </a:rPr>
              <a:t>Users can disable the energy-saving mode by tapping on “Disable Energy Saving” as shown in the image.</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grpSp>
        <p:nvGrpSpPr>
          <p:cNvPr id="3" name="Group 2">
            <a:extLst>
              <a:ext uri="{FF2B5EF4-FFF2-40B4-BE49-F238E27FC236}">
                <a16:creationId xmlns:a16="http://schemas.microsoft.com/office/drawing/2014/main" id="{10373374-E4D7-76E3-265A-9671FEE5F489}"/>
              </a:ext>
            </a:extLst>
          </p:cNvPr>
          <p:cNvGrpSpPr/>
          <p:nvPr/>
        </p:nvGrpSpPr>
        <p:grpSpPr>
          <a:xfrm>
            <a:off x="649835" y="2231042"/>
            <a:ext cx="5399995" cy="3545980"/>
            <a:chOff x="649835" y="2231042"/>
            <a:chExt cx="5399995" cy="3545980"/>
          </a:xfrm>
        </p:grpSpPr>
        <p:pic>
          <p:nvPicPr>
            <p:cNvPr id="4" name="Picture 3">
              <a:extLst>
                <a:ext uri="{FF2B5EF4-FFF2-40B4-BE49-F238E27FC236}">
                  <a16:creationId xmlns:a16="http://schemas.microsoft.com/office/drawing/2014/main" id="{AAAD8A63-0E1F-15B2-4DF0-A27F892BC20E}"/>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6" name="Rectangle 5">
              <a:extLst>
                <a:ext uri="{FF2B5EF4-FFF2-40B4-BE49-F238E27FC236}">
                  <a16:creationId xmlns:a16="http://schemas.microsoft.com/office/drawing/2014/main" id="{02BC3431-0DE3-CB93-ADF5-E357D82317F3}"/>
                </a:ext>
              </a:extLst>
            </p:cNvPr>
            <p:cNvSpPr/>
            <p:nvPr/>
          </p:nvSpPr>
          <p:spPr>
            <a:xfrm>
              <a:off x="4370292" y="2589009"/>
              <a:ext cx="917988" cy="17959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9E93C0E7-1611-69DC-D713-11E921576179}"/>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ENERGY SAVING MODE (Cont’d)</a:t>
            </a:r>
          </a:p>
        </p:txBody>
      </p:sp>
    </p:spTree>
    <p:extLst>
      <p:ext uri="{BB962C8B-B14F-4D97-AF65-F5344CB8AC3E}">
        <p14:creationId xmlns:p14="http://schemas.microsoft.com/office/powerpoint/2010/main" val="841758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CCEB-E39A-1ECF-00FD-A29D0B1D884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6DF7420-0FBB-22EB-2454-577AD62256E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9744976-3C0E-4190-2E09-E0202A5F161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44A6E848-628C-043C-E733-A16EDAA88B92}"/>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CONFIGURATION – DFU(DIRECT FIRMWARE UPDATE)</a:t>
            </a:r>
          </a:p>
        </p:txBody>
      </p:sp>
      <p:sp>
        <p:nvSpPr>
          <p:cNvPr id="54" name="TextBox 53">
            <a:extLst>
              <a:ext uri="{FF2B5EF4-FFF2-40B4-BE49-F238E27FC236}">
                <a16:creationId xmlns:a16="http://schemas.microsoft.com/office/drawing/2014/main" id="{EBDE37D7-6B05-FD11-87C9-819982DB0A19}"/>
              </a:ext>
            </a:extLst>
          </p:cNvPr>
          <p:cNvSpPr txBox="1"/>
          <p:nvPr/>
        </p:nvSpPr>
        <p:spPr>
          <a:xfrm>
            <a:off x="530942" y="586814"/>
            <a:ext cx="11234847" cy="590931"/>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DFU - Direct Firmware Update - The Smart device’s DFU can be performed by clicking on the Update DFU Button, as shown in the image. If the Device already has the latest Firmware, then there is no DFU Flag shown.</a:t>
            </a:r>
          </a:p>
        </p:txBody>
      </p:sp>
      <p:grpSp>
        <p:nvGrpSpPr>
          <p:cNvPr id="10" name="Group 9">
            <a:extLst>
              <a:ext uri="{FF2B5EF4-FFF2-40B4-BE49-F238E27FC236}">
                <a16:creationId xmlns:a16="http://schemas.microsoft.com/office/drawing/2014/main" id="{31CB764D-4FE7-4963-F548-7354CB40B3BE}"/>
              </a:ext>
            </a:extLst>
          </p:cNvPr>
          <p:cNvGrpSpPr/>
          <p:nvPr/>
        </p:nvGrpSpPr>
        <p:grpSpPr>
          <a:xfrm>
            <a:off x="649835" y="2231042"/>
            <a:ext cx="5399996" cy="3545981"/>
            <a:chOff x="649835" y="2231042"/>
            <a:chExt cx="5399996" cy="3545981"/>
          </a:xfrm>
        </p:grpSpPr>
        <p:pic>
          <p:nvPicPr>
            <p:cNvPr id="12" name="Picture 11">
              <a:extLst>
                <a:ext uri="{FF2B5EF4-FFF2-40B4-BE49-F238E27FC236}">
                  <a16:creationId xmlns:a16="http://schemas.microsoft.com/office/drawing/2014/main" id="{09C7ED14-923A-557D-2B3F-4EC7CA8E71C2}"/>
                </a:ext>
              </a:extLst>
            </p:cNvPr>
            <p:cNvPicPr>
              <a:picLocks/>
            </p:cNvPicPr>
            <p:nvPr/>
          </p:nvPicPr>
          <p:blipFill>
            <a:blip r:embed="rId4"/>
            <a:srcRect/>
            <a:stretch/>
          </p:blipFill>
          <p:spPr>
            <a:xfrm>
              <a:off x="649835" y="2231042"/>
              <a:ext cx="5399996" cy="3545981"/>
            </a:xfrm>
            <a:prstGeom prst="rect">
              <a:avLst/>
            </a:prstGeom>
            <a:ln w="28575">
              <a:solidFill>
                <a:srgbClr val="002060"/>
              </a:solidFill>
            </a:ln>
          </p:spPr>
        </p:pic>
        <p:sp>
          <p:nvSpPr>
            <p:cNvPr id="13" name="Rectangle 12">
              <a:extLst>
                <a:ext uri="{FF2B5EF4-FFF2-40B4-BE49-F238E27FC236}">
                  <a16:creationId xmlns:a16="http://schemas.microsoft.com/office/drawing/2014/main" id="{C8C5C1CA-9EDE-8D96-A51C-151B5EDD4B06}"/>
                </a:ext>
              </a:extLst>
            </p:cNvPr>
            <p:cNvSpPr/>
            <p:nvPr/>
          </p:nvSpPr>
          <p:spPr>
            <a:xfrm>
              <a:off x="4570215" y="3373430"/>
              <a:ext cx="113335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7A8CA38A-48FF-2462-0608-18DAFECE44EC}"/>
              </a:ext>
            </a:extLst>
          </p:cNvPr>
          <p:cNvGrpSpPr/>
          <p:nvPr/>
        </p:nvGrpSpPr>
        <p:grpSpPr>
          <a:xfrm>
            <a:off x="6338117" y="2231042"/>
            <a:ext cx="5399995" cy="3545981"/>
            <a:chOff x="649835" y="2231042"/>
            <a:chExt cx="5399995" cy="3545981"/>
          </a:xfrm>
        </p:grpSpPr>
        <p:pic>
          <p:nvPicPr>
            <p:cNvPr id="15" name="Picture 14">
              <a:extLst>
                <a:ext uri="{FF2B5EF4-FFF2-40B4-BE49-F238E27FC236}">
                  <a16:creationId xmlns:a16="http://schemas.microsoft.com/office/drawing/2014/main" id="{947345A8-C183-6AA6-5F0F-5B7A98088F01}"/>
                </a:ext>
              </a:extLst>
            </p:cNvPr>
            <p:cNvPicPr>
              <a:picLocks/>
            </p:cNvPicPr>
            <p:nvPr/>
          </p:nvPicPr>
          <p:blipFill>
            <a:blip r:embed="rId5"/>
            <a:srcRect/>
            <a:stretch/>
          </p:blipFill>
          <p:spPr>
            <a:xfrm>
              <a:off x="649835" y="2231042"/>
              <a:ext cx="5399995" cy="3545981"/>
            </a:xfrm>
            <a:prstGeom prst="rect">
              <a:avLst/>
            </a:prstGeom>
            <a:ln w="28575">
              <a:solidFill>
                <a:srgbClr val="002060"/>
              </a:solidFill>
            </a:ln>
          </p:spPr>
        </p:pic>
        <p:sp>
          <p:nvSpPr>
            <p:cNvPr id="16" name="Rectangle 15">
              <a:extLst>
                <a:ext uri="{FF2B5EF4-FFF2-40B4-BE49-F238E27FC236}">
                  <a16:creationId xmlns:a16="http://schemas.microsoft.com/office/drawing/2014/main" id="{506CC62C-D6F6-BEC8-8E11-352753C2074A}"/>
                </a:ext>
              </a:extLst>
            </p:cNvPr>
            <p:cNvSpPr/>
            <p:nvPr/>
          </p:nvSpPr>
          <p:spPr>
            <a:xfrm>
              <a:off x="649835" y="3223260"/>
              <a:ext cx="2965903" cy="1501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08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422788" y="152180"/>
            <a:ext cx="11296481" cy="539915"/>
          </a:xfrm>
        </p:spPr>
        <p:txBody>
          <a:bodyPr>
            <a:normAutofit/>
          </a:bodyPr>
          <a:lstStyle/>
          <a:p>
            <a:r>
              <a:rPr lang="en-MY" sz="3200" b="1" dirty="0">
                <a:solidFill>
                  <a:srgbClr val="002060"/>
                </a:solidFill>
                <a:latin typeface="Avenir Black" panose="02000503020000020003" pitchFamily="2" charset="0"/>
              </a:rPr>
              <a:t>APPLICATION PERMISSION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422788" y="692095"/>
            <a:ext cx="11464413" cy="6013727"/>
          </a:xfrm>
        </p:spPr>
        <p:txBody>
          <a:bodyPr>
            <a:normAutofit/>
          </a:bodyPr>
          <a:lstStyle/>
          <a:p>
            <a:pPr marL="0" indent="0" algn="just">
              <a:buNone/>
            </a:pPr>
            <a:r>
              <a:rPr lang="en-US" sz="1800" dirty="0">
                <a:solidFill>
                  <a:srgbClr val="002060"/>
                </a:solidFill>
                <a:latin typeface="Avenir Book" panose="02000503020000020003"/>
              </a:rPr>
              <a:t>After initial Installation &amp; launch, the Application will ask for permission to access. Camera Permission, File and Media Permission, Location Permission, Nearby Device Permission Need to Allow.</a:t>
            </a:r>
          </a:p>
          <a:p>
            <a:pPr marL="0" indent="0" algn="just">
              <a:buNone/>
            </a:pPr>
            <a:r>
              <a:rPr lang="en-US" sz="1800" b="1" dirty="0">
                <a:solidFill>
                  <a:srgbClr val="002060"/>
                </a:solidFill>
                <a:latin typeface="Avenir Book" panose="02000503020000020003"/>
              </a:rPr>
              <a:t>Choose Server</a:t>
            </a:r>
            <a:r>
              <a:rPr lang="en-US" sz="1800" dirty="0">
                <a:solidFill>
                  <a:srgbClr val="002060"/>
                </a:solidFill>
                <a:latin typeface="Avenir Book" panose="02000503020000020003"/>
              </a:rPr>
              <a:t>: The server should be ATOS Codex for CCH, and another server should be chosen for other customers and QA.</a:t>
            </a:r>
          </a:p>
        </p:txBody>
      </p:sp>
      <p:sp>
        <p:nvSpPr>
          <p:cNvPr id="3" name="TextBox 2">
            <a:extLst>
              <a:ext uri="{FF2B5EF4-FFF2-40B4-BE49-F238E27FC236}">
                <a16:creationId xmlns:a16="http://schemas.microsoft.com/office/drawing/2014/main" id="{308D380A-B8B7-6ABF-601E-C9205D5574F7}"/>
              </a:ext>
            </a:extLst>
          </p:cNvPr>
          <p:cNvSpPr txBox="1"/>
          <p:nvPr/>
        </p:nvSpPr>
        <p:spPr>
          <a:xfrm>
            <a:off x="6220793" y="3185388"/>
            <a:ext cx="5387293" cy="10271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LOCATION PERMISSION</a:t>
            </a:r>
          </a:p>
          <a:p>
            <a:pPr marL="285744" indent="-285744" algn="l">
              <a:lnSpc>
                <a:spcPct val="150000"/>
              </a:lnSpc>
              <a:buFont typeface="Wingdings" panose="05000000000000000000" pitchFamily="2" charset="2"/>
              <a:buChar char="§"/>
            </a:pPr>
            <a:r>
              <a:rPr lang="en-US" b="0" dirty="0">
                <a:latin typeface="Avenir Book" panose="02000503020000020003"/>
              </a:rPr>
              <a:t>For Location (so beacons can be found) - </a:t>
            </a:r>
            <a:r>
              <a:rPr lang="en-US" dirty="0">
                <a:latin typeface="Avenir Book" panose="02000503020000020003"/>
              </a:rPr>
              <a:t>Choose Allow While Using for iOS OS 14 and Above.</a:t>
            </a:r>
          </a:p>
        </p:txBody>
      </p:sp>
      <p:pic>
        <p:nvPicPr>
          <p:cNvPr id="8" name="Picture 7">
            <a:extLst>
              <a:ext uri="{FF2B5EF4-FFF2-40B4-BE49-F238E27FC236}">
                <a16:creationId xmlns:a16="http://schemas.microsoft.com/office/drawing/2014/main" id="{5CA8D664-7AC4-419F-2439-2536178B2BCC}"/>
              </a:ext>
            </a:extLst>
          </p:cNvPr>
          <p:cNvPicPr>
            <a:picLocks/>
          </p:cNvPicPr>
          <p:nvPr/>
        </p:nvPicPr>
        <p:blipFill>
          <a:blip r:embed="rId4"/>
          <a:srcRect/>
          <a:stretch/>
        </p:blipFill>
        <p:spPr>
          <a:xfrm>
            <a:off x="541679" y="2168361"/>
            <a:ext cx="5399999" cy="3545984"/>
          </a:xfrm>
          <a:prstGeom prst="rect">
            <a:avLst/>
          </a:prstGeom>
          <a:ln w="28575">
            <a:solidFill>
              <a:srgbClr val="002060"/>
            </a:solidFill>
          </a:ln>
        </p:spPr>
      </p:pic>
    </p:spTree>
    <p:extLst>
      <p:ext uri="{BB962C8B-B14F-4D97-AF65-F5344CB8AC3E}">
        <p14:creationId xmlns:p14="http://schemas.microsoft.com/office/powerpoint/2010/main" val="390761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B5B1-9803-4F99-AAA5-175BAE8FA5F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CDC1E50-696F-243A-5E90-5616CEF63E3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F939A85-9DB1-6A0A-829F-737E15CF0E5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4" name="TextBox 53">
            <a:extLst>
              <a:ext uri="{FF2B5EF4-FFF2-40B4-BE49-F238E27FC236}">
                <a16:creationId xmlns:a16="http://schemas.microsoft.com/office/drawing/2014/main" id="{270635F8-7D47-5491-178E-A75930DAE587}"/>
              </a:ext>
            </a:extLst>
          </p:cNvPr>
          <p:cNvSpPr txBox="1"/>
          <p:nvPr/>
        </p:nvSpPr>
        <p:spPr>
          <a:xfrm>
            <a:off x="503265" y="616632"/>
            <a:ext cx="11234847" cy="968470"/>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a:t>
            </a:r>
          </a:p>
          <a:p>
            <a:pPr algn="just">
              <a:lnSpc>
                <a:spcPct val="90000"/>
              </a:lnSpc>
              <a:spcBef>
                <a:spcPts val="1000"/>
              </a:spcBef>
            </a:pPr>
            <a:r>
              <a:rPr lang="en-US" dirty="0">
                <a:solidFill>
                  <a:srgbClr val="002060"/>
                </a:solidFill>
                <a:latin typeface="Avenir Book" panose="02000503020000020003"/>
              </a:rPr>
              <a:t>All SmartTag3G/Smarttag4GV2/SmartTag5GV3 assigned to a user can be seen on the configuration screen and the ones where the Firmware is equal to or less than then will show an action button for the upgrade of firmware.</a:t>
            </a:r>
          </a:p>
        </p:txBody>
      </p:sp>
      <p:sp>
        <p:nvSpPr>
          <p:cNvPr id="7" name="TextBox 6">
            <a:extLst>
              <a:ext uri="{FF2B5EF4-FFF2-40B4-BE49-F238E27FC236}">
                <a16:creationId xmlns:a16="http://schemas.microsoft.com/office/drawing/2014/main" id="{88D3373A-7748-6286-018A-EC32FD2657BC}"/>
              </a:ext>
            </a:extLst>
          </p:cNvPr>
          <p:cNvSpPr txBox="1"/>
          <p:nvPr/>
        </p:nvSpPr>
        <p:spPr>
          <a:xfrm>
            <a:off x="6699666" y="3418166"/>
            <a:ext cx="4842499" cy="117173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sz="1200" dirty="0">
                <a:latin typeface="Avenir Black"/>
              </a:rPr>
              <a:t>To initiate Firmware Upgrade tap on the button.</a:t>
            </a:r>
          </a:p>
          <a:p>
            <a:pPr>
              <a:lnSpc>
                <a:spcPct val="150000"/>
              </a:lnSpc>
            </a:pPr>
            <a:endParaRPr lang="en-US" sz="1200" dirty="0">
              <a:latin typeface="Avenir Black"/>
            </a:endParaRPr>
          </a:p>
          <a:p>
            <a:pPr>
              <a:lnSpc>
                <a:spcPct val="150000"/>
              </a:lnSpc>
            </a:pPr>
            <a:r>
              <a:rPr lang="en-US" sz="1200" dirty="0">
                <a:latin typeface="Avenir Black"/>
              </a:rPr>
              <a:t>The recommendation is that you stay close to the device and do not move while the action is performed. </a:t>
            </a:r>
          </a:p>
        </p:txBody>
      </p:sp>
      <p:grpSp>
        <p:nvGrpSpPr>
          <p:cNvPr id="9" name="Group 8">
            <a:extLst>
              <a:ext uri="{FF2B5EF4-FFF2-40B4-BE49-F238E27FC236}">
                <a16:creationId xmlns:a16="http://schemas.microsoft.com/office/drawing/2014/main" id="{D0C6492E-984C-AD8B-5B76-0038A86367C2}"/>
              </a:ext>
            </a:extLst>
          </p:cNvPr>
          <p:cNvGrpSpPr/>
          <p:nvPr/>
        </p:nvGrpSpPr>
        <p:grpSpPr>
          <a:xfrm>
            <a:off x="649835" y="2231042"/>
            <a:ext cx="5399995" cy="3545981"/>
            <a:chOff x="649835" y="2231042"/>
            <a:chExt cx="5399995" cy="3545981"/>
          </a:xfrm>
        </p:grpSpPr>
        <p:pic>
          <p:nvPicPr>
            <p:cNvPr id="6" name="Picture 5">
              <a:extLst>
                <a:ext uri="{FF2B5EF4-FFF2-40B4-BE49-F238E27FC236}">
                  <a16:creationId xmlns:a16="http://schemas.microsoft.com/office/drawing/2014/main" id="{6372ED9D-41EC-F24E-C9FD-83D997164EB9}"/>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8" name="Rectangle 7">
              <a:extLst>
                <a:ext uri="{FF2B5EF4-FFF2-40B4-BE49-F238E27FC236}">
                  <a16:creationId xmlns:a16="http://schemas.microsoft.com/office/drawing/2014/main" id="{E01C99FF-5E2F-6150-450A-27AA6DF2F8EA}"/>
                </a:ext>
              </a:extLst>
            </p:cNvPr>
            <p:cNvSpPr/>
            <p:nvPr/>
          </p:nvSpPr>
          <p:spPr>
            <a:xfrm>
              <a:off x="4516875" y="3936325"/>
              <a:ext cx="76378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04347E5A-A523-6F88-24F1-6C8D20D90F41}"/>
              </a:ext>
            </a:extLst>
          </p:cNvPr>
          <p:cNvSpPr>
            <a:spLocks noGrp="1"/>
          </p:cNvSpPr>
          <p:nvPr>
            <p:ph type="title"/>
          </p:nvPr>
        </p:nvSpPr>
        <p:spPr>
          <a:xfrm>
            <a:off x="471948" y="152180"/>
            <a:ext cx="10275589" cy="539915"/>
          </a:xfrm>
        </p:spPr>
        <p:txBody>
          <a:bodyPr>
            <a:normAutofit/>
          </a:bodyPr>
          <a:lstStyle/>
          <a:p>
            <a:r>
              <a:rPr lang="en-US" sz="3200" b="1" dirty="0">
                <a:solidFill>
                  <a:srgbClr val="002060"/>
                </a:solidFill>
                <a:latin typeface="Avenir Black" panose="02000503020000020003" pitchFamily="2" charset="0"/>
              </a:rPr>
              <a:t>Firmware upgrade from the Configuration Screen</a:t>
            </a:r>
            <a:endParaRPr lang="en-MY" sz="3200" b="1" dirty="0">
              <a:solidFill>
                <a:srgbClr val="002060"/>
              </a:solidFill>
              <a:latin typeface="Avenir Black" panose="02000503020000020003" pitchFamily="2" charset="0"/>
            </a:endParaRPr>
          </a:p>
        </p:txBody>
      </p:sp>
    </p:spTree>
    <p:extLst>
      <p:ext uri="{BB962C8B-B14F-4D97-AF65-F5344CB8AC3E}">
        <p14:creationId xmlns:p14="http://schemas.microsoft.com/office/powerpoint/2010/main" val="1174871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D2D9-C3D5-1E89-C7DF-72653C18D5F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56864B-5E99-EB3A-4935-DEE0039A2C51}"/>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59DE3A-6F01-8703-DD00-EB1B0E956DB2}"/>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4" name="TextBox 53">
            <a:extLst>
              <a:ext uri="{FF2B5EF4-FFF2-40B4-BE49-F238E27FC236}">
                <a16:creationId xmlns:a16="http://schemas.microsoft.com/office/drawing/2014/main" id="{247C1F67-73DE-B717-C325-F0247FB9C6AB}"/>
              </a:ext>
            </a:extLst>
          </p:cNvPr>
          <p:cNvSpPr txBox="1"/>
          <p:nvPr/>
        </p:nvSpPr>
        <p:spPr>
          <a:xfrm>
            <a:off x="649835" y="955510"/>
            <a:ext cx="11234847" cy="590931"/>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After completing the DFU update, the user will see the DFU Upgrade Process. Once the DFU process is successfully finished, the user can view the upgraded firmware version of the smart device.</a:t>
            </a:r>
          </a:p>
        </p:txBody>
      </p:sp>
      <p:grpSp>
        <p:nvGrpSpPr>
          <p:cNvPr id="3" name="Group 2">
            <a:extLst>
              <a:ext uri="{FF2B5EF4-FFF2-40B4-BE49-F238E27FC236}">
                <a16:creationId xmlns:a16="http://schemas.microsoft.com/office/drawing/2014/main" id="{49AC3BC2-6312-BDED-65AD-8A379B1F07B6}"/>
              </a:ext>
            </a:extLst>
          </p:cNvPr>
          <p:cNvGrpSpPr/>
          <p:nvPr/>
        </p:nvGrpSpPr>
        <p:grpSpPr>
          <a:xfrm>
            <a:off x="649835" y="2231042"/>
            <a:ext cx="5399995" cy="3545981"/>
            <a:chOff x="649835" y="2231042"/>
            <a:chExt cx="5399995" cy="3545981"/>
          </a:xfrm>
        </p:grpSpPr>
        <p:pic>
          <p:nvPicPr>
            <p:cNvPr id="4" name="Picture 3">
              <a:extLst>
                <a:ext uri="{FF2B5EF4-FFF2-40B4-BE49-F238E27FC236}">
                  <a16:creationId xmlns:a16="http://schemas.microsoft.com/office/drawing/2014/main" id="{23F76194-443F-0456-2B33-E0A3E74E054E}"/>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5" name="Rectangle 4">
              <a:extLst>
                <a:ext uri="{FF2B5EF4-FFF2-40B4-BE49-F238E27FC236}">
                  <a16:creationId xmlns:a16="http://schemas.microsoft.com/office/drawing/2014/main" id="{0FFF326F-5C7E-1A62-F893-D435D46537C8}"/>
                </a:ext>
              </a:extLst>
            </p:cNvPr>
            <p:cNvSpPr/>
            <p:nvPr/>
          </p:nvSpPr>
          <p:spPr>
            <a:xfrm>
              <a:off x="3188676" y="4149090"/>
              <a:ext cx="339383" cy="1676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F33EE4A5-BA75-646B-FF69-93B7DEBE2287}"/>
              </a:ext>
            </a:extLst>
          </p:cNvPr>
          <p:cNvGrpSpPr/>
          <p:nvPr/>
        </p:nvGrpSpPr>
        <p:grpSpPr>
          <a:xfrm>
            <a:off x="6338117" y="2231042"/>
            <a:ext cx="5399995" cy="3545980"/>
            <a:chOff x="649835" y="2231042"/>
            <a:chExt cx="5399995" cy="3545980"/>
          </a:xfrm>
        </p:grpSpPr>
        <p:pic>
          <p:nvPicPr>
            <p:cNvPr id="7" name="Picture 6">
              <a:extLst>
                <a:ext uri="{FF2B5EF4-FFF2-40B4-BE49-F238E27FC236}">
                  <a16:creationId xmlns:a16="http://schemas.microsoft.com/office/drawing/2014/main" id="{AF1297D2-E0E0-BF90-A8B4-1005573C842F}"/>
                </a:ext>
              </a:extLst>
            </p:cNvPr>
            <p:cNvPicPr>
              <a:picLocks/>
            </p:cNvPicPr>
            <p:nvPr/>
          </p:nvPicPr>
          <p:blipFill>
            <a:blip r:embed="rId5"/>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D9977AA3-0E11-EC43-67FB-1B81A8AE818C}"/>
                </a:ext>
              </a:extLst>
            </p:cNvPr>
            <p:cNvSpPr/>
            <p:nvPr/>
          </p:nvSpPr>
          <p:spPr>
            <a:xfrm>
              <a:off x="5723938" y="4986528"/>
              <a:ext cx="295412" cy="1828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BC7AC479-4F23-B28C-E8E6-00A74F35C6A0}"/>
              </a:ext>
            </a:extLst>
          </p:cNvPr>
          <p:cNvSpPr>
            <a:spLocks noGrp="1"/>
          </p:cNvSpPr>
          <p:nvPr>
            <p:ph type="title"/>
          </p:nvPr>
        </p:nvSpPr>
        <p:spPr>
          <a:xfrm>
            <a:off x="471948" y="152180"/>
            <a:ext cx="10275589" cy="539915"/>
          </a:xfrm>
        </p:spPr>
        <p:txBody>
          <a:bodyPr>
            <a:normAutofit/>
          </a:bodyPr>
          <a:lstStyle/>
          <a:p>
            <a:r>
              <a:rPr lang="en-US" sz="3200" b="1" dirty="0">
                <a:solidFill>
                  <a:srgbClr val="002060"/>
                </a:solidFill>
                <a:latin typeface="Avenir Black" panose="02000503020000020003" pitchFamily="2" charset="0"/>
              </a:rPr>
              <a:t>Firmware upgrade</a:t>
            </a:r>
            <a:endParaRPr lang="en-MY" sz="3200" b="1" dirty="0">
              <a:solidFill>
                <a:srgbClr val="002060"/>
              </a:solidFill>
              <a:latin typeface="Avenir Black" panose="02000503020000020003" pitchFamily="2" charset="0"/>
            </a:endParaRPr>
          </a:p>
        </p:txBody>
      </p:sp>
    </p:spTree>
    <p:extLst>
      <p:ext uri="{BB962C8B-B14F-4D97-AF65-F5344CB8AC3E}">
        <p14:creationId xmlns:p14="http://schemas.microsoft.com/office/powerpoint/2010/main" val="3676343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4E42-E423-1912-4068-7CC8F244A4D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C908D805-90BD-58C9-C50E-AE88232D843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A8490AD-8A86-93F4-7097-1C36F7AEEF0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1A5C4A6F-71E9-965A-0864-AB0B83950266}"/>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VH PROCESS (VIRTUAL HUB SCREEN PROCESS) </a:t>
            </a:r>
          </a:p>
        </p:txBody>
      </p:sp>
      <p:grpSp>
        <p:nvGrpSpPr>
          <p:cNvPr id="4" name="Group 3">
            <a:extLst>
              <a:ext uri="{FF2B5EF4-FFF2-40B4-BE49-F238E27FC236}">
                <a16:creationId xmlns:a16="http://schemas.microsoft.com/office/drawing/2014/main" id="{1B82FC84-9760-A08B-0642-257255E01DE7}"/>
              </a:ext>
            </a:extLst>
          </p:cNvPr>
          <p:cNvGrpSpPr/>
          <p:nvPr/>
        </p:nvGrpSpPr>
        <p:grpSpPr>
          <a:xfrm>
            <a:off x="649835" y="2231042"/>
            <a:ext cx="5399995" cy="3545980"/>
            <a:chOff x="649835" y="2231042"/>
            <a:chExt cx="5399995" cy="3545980"/>
          </a:xfrm>
        </p:grpSpPr>
        <p:pic>
          <p:nvPicPr>
            <p:cNvPr id="5" name="Picture 4">
              <a:extLst>
                <a:ext uri="{FF2B5EF4-FFF2-40B4-BE49-F238E27FC236}">
                  <a16:creationId xmlns:a16="http://schemas.microsoft.com/office/drawing/2014/main" id="{826D072A-C44E-2235-6EE1-4DA12BFE6F5C}"/>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6" name="Rectangle 5">
              <a:extLst>
                <a:ext uri="{FF2B5EF4-FFF2-40B4-BE49-F238E27FC236}">
                  <a16:creationId xmlns:a16="http://schemas.microsoft.com/office/drawing/2014/main" id="{43872003-EF2D-D0C1-3C66-2646AE5B8E76}"/>
                </a:ext>
              </a:extLst>
            </p:cNvPr>
            <p:cNvSpPr/>
            <p:nvPr/>
          </p:nvSpPr>
          <p:spPr>
            <a:xfrm>
              <a:off x="4514556" y="5444490"/>
              <a:ext cx="701334" cy="2342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C06F18EC-0EB0-8848-C86F-7D4E8B6467F9}"/>
              </a:ext>
            </a:extLst>
          </p:cNvPr>
          <p:cNvGrpSpPr/>
          <p:nvPr/>
        </p:nvGrpSpPr>
        <p:grpSpPr>
          <a:xfrm>
            <a:off x="6338118" y="2231042"/>
            <a:ext cx="5399993" cy="3545980"/>
            <a:chOff x="649836" y="2231042"/>
            <a:chExt cx="5399993" cy="3545980"/>
          </a:xfrm>
        </p:grpSpPr>
        <p:pic>
          <p:nvPicPr>
            <p:cNvPr id="12" name="Picture 11">
              <a:extLst>
                <a:ext uri="{FF2B5EF4-FFF2-40B4-BE49-F238E27FC236}">
                  <a16:creationId xmlns:a16="http://schemas.microsoft.com/office/drawing/2014/main" id="{CE47B5B9-C73C-AE09-371D-1B6087C94E6D}"/>
                </a:ext>
              </a:extLst>
            </p:cNvPr>
            <p:cNvPicPr>
              <a:picLocks/>
            </p:cNvPicPr>
            <p:nvPr/>
          </p:nvPicPr>
          <p:blipFill>
            <a:blip r:embed="rId5"/>
            <a:srcRect/>
            <a:stretch/>
          </p:blipFill>
          <p:spPr>
            <a:xfrm>
              <a:off x="649836" y="2231042"/>
              <a:ext cx="5399993" cy="3545980"/>
            </a:xfrm>
            <a:prstGeom prst="rect">
              <a:avLst/>
            </a:prstGeom>
            <a:ln w="28575">
              <a:solidFill>
                <a:srgbClr val="002060"/>
              </a:solidFill>
            </a:ln>
          </p:spPr>
        </p:pic>
        <p:sp>
          <p:nvSpPr>
            <p:cNvPr id="13" name="Rectangle 12">
              <a:extLst>
                <a:ext uri="{FF2B5EF4-FFF2-40B4-BE49-F238E27FC236}">
                  <a16:creationId xmlns:a16="http://schemas.microsoft.com/office/drawing/2014/main" id="{5F1099B9-2267-712D-1401-B2DD0C490723}"/>
                </a:ext>
              </a:extLst>
            </p:cNvPr>
            <p:cNvSpPr/>
            <p:nvPr/>
          </p:nvSpPr>
          <p:spPr>
            <a:xfrm>
              <a:off x="4819698" y="2792730"/>
              <a:ext cx="1230131" cy="16764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56E66B51-E436-8FB7-C07A-461A9CFC8F22}"/>
              </a:ext>
            </a:extLst>
          </p:cNvPr>
          <p:cNvSpPr txBox="1"/>
          <p:nvPr/>
        </p:nvSpPr>
        <p:spPr>
          <a:xfrm>
            <a:off x="471947" y="728879"/>
            <a:ext cx="11266163"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Select the Virtual Hub Menu at the bottom right side and then Select VH to access the VH Screen and application is data downloading from Smart Devices and Upload.</a:t>
            </a:r>
          </a:p>
          <a:p>
            <a:pPr algn="just">
              <a:lnSpc>
                <a:spcPct val="90000"/>
              </a:lnSpc>
              <a:spcBef>
                <a:spcPts val="1000"/>
              </a:spcBef>
            </a:pPr>
            <a:r>
              <a:rPr lang="en-US" dirty="0">
                <a:solidFill>
                  <a:srgbClr val="002060"/>
                </a:solidFill>
                <a:latin typeface="Avenir Book" panose="02000503020000020003"/>
              </a:rPr>
              <a:t>Users can see the devices around user’s and the status of each one, it is possible (but may be too fast to catch) to see the Status Performing “Remote Command”</a:t>
            </a:r>
          </a:p>
        </p:txBody>
      </p:sp>
    </p:spTree>
    <p:extLst>
      <p:ext uri="{BB962C8B-B14F-4D97-AF65-F5344CB8AC3E}">
        <p14:creationId xmlns:p14="http://schemas.microsoft.com/office/powerpoint/2010/main" val="38392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553E-5FB9-3653-3918-6B9A9BCC21B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85564AF-3EA7-73BA-9FA5-71333695DFF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4F5F51A-4039-8BCD-B195-07D301AC6E0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8" name="Group 7">
            <a:extLst>
              <a:ext uri="{FF2B5EF4-FFF2-40B4-BE49-F238E27FC236}">
                <a16:creationId xmlns:a16="http://schemas.microsoft.com/office/drawing/2014/main" id="{A5114F75-DD3C-3A38-72FE-B7D985426214}"/>
              </a:ext>
            </a:extLst>
          </p:cNvPr>
          <p:cNvGrpSpPr/>
          <p:nvPr/>
        </p:nvGrpSpPr>
        <p:grpSpPr>
          <a:xfrm>
            <a:off x="662872" y="2138470"/>
            <a:ext cx="5399993" cy="3545980"/>
            <a:chOff x="649836" y="2231042"/>
            <a:chExt cx="5399993" cy="3545980"/>
          </a:xfrm>
        </p:grpSpPr>
        <p:pic>
          <p:nvPicPr>
            <p:cNvPr id="12" name="Picture 11">
              <a:extLst>
                <a:ext uri="{FF2B5EF4-FFF2-40B4-BE49-F238E27FC236}">
                  <a16:creationId xmlns:a16="http://schemas.microsoft.com/office/drawing/2014/main" id="{9CAC19DA-E89D-1D87-431E-857202091BD0}"/>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13" name="Rectangle 12">
              <a:extLst>
                <a:ext uri="{FF2B5EF4-FFF2-40B4-BE49-F238E27FC236}">
                  <a16:creationId xmlns:a16="http://schemas.microsoft.com/office/drawing/2014/main" id="{4BAB487B-D468-5DC3-0192-C3EE688811A3}"/>
                </a:ext>
              </a:extLst>
            </p:cNvPr>
            <p:cNvSpPr/>
            <p:nvPr/>
          </p:nvSpPr>
          <p:spPr>
            <a:xfrm>
              <a:off x="1665019" y="2579370"/>
              <a:ext cx="357516" cy="2462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246E7492-32BE-5788-B90A-3E42B01D25D0}"/>
              </a:ext>
            </a:extLst>
          </p:cNvPr>
          <p:cNvSpPr txBox="1"/>
          <p:nvPr/>
        </p:nvSpPr>
        <p:spPr>
          <a:xfrm>
            <a:off x="471948" y="1073650"/>
            <a:ext cx="11266163" cy="341632"/>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(Switch modes between Download &amp; Remote commands and only remote commands).</a:t>
            </a:r>
          </a:p>
        </p:txBody>
      </p:sp>
      <p:sp>
        <p:nvSpPr>
          <p:cNvPr id="15" name="TextBox 14">
            <a:extLst>
              <a:ext uri="{FF2B5EF4-FFF2-40B4-BE49-F238E27FC236}">
                <a16:creationId xmlns:a16="http://schemas.microsoft.com/office/drawing/2014/main" id="{64E0C144-534C-72BE-5011-FB9A224743E6}"/>
              </a:ext>
            </a:extLst>
          </p:cNvPr>
          <p:cNvSpPr txBox="1"/>
          <p:nvPr/>
        </p:nvSpPr>
        <p:spPr>
          <a:xfrm>
            <a:off x="7176052" y="2913907"/>
            <a:ext cx="4553104" cy="1200329"/>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200" dirty="0">
                <a:latin typeface="Avenir Black"/>
              </a:rPr>
              <a:t>By default, the switch is in position,</a:t>
            </a:r>
          </a:p>
          <a:p>
            <a:endParaRPr lang="en-US" sz="1200" dirty="0">
              <a:latin typeface="Avenir Black"/>
            </a:endParaRPr>
          </a:p>
          <a:p>
            <a:pPr marL="171450" indent="-171450">
              <a:buFont typeface="Wingdings" panose="05000000000000000000" pitchFamily="2" charset="2"/>
              <a:buChar char="§"/>
            </a:pPr>
            <a:r>
              <a:rPr lang="en-US" sz="1200" dirty="0">
                <a:latin typeface="Avenir Black"/>
              </a:rPr>
              <a:t>Only execute Remote Commands</a:t>
            </a:r>
          </a:p>
          <a:p>
            <a:pPr marL="171450" indent="-171450">
              <a:buFont typeface="Wingdings" panose="05000000000000000000" pitchFamily="2" charset="2"/>
              <a:buChar char="§"/>
            </a:pPr>
            <a:endParaRPr lang="en-US" sz="1200" dirty="0">
              <a:latin typeface="Avenir Black"/>
            </a:endParaRPr>
          </a:p>
          <a:p>
            <a:pPr marL="171450" indent="-171450">
              <a:buFont typeface="Wingdings" panose="05000000000000000000" pitchFamily="2" charset="2"/>
              <a:buChar char="§"/>
            </a:pPr>
            <a:r>
              <a:rPr lang="en-US" sz="1200" dirty="0">
                <a:latin typeface="Avenir Black"/>
              </a:rPr>
              <a:t>If the switch is disabled, the application will start downloading data from approved devices</a:t>
            </a:r>
          </a:p>
        </p:txBody>
      </p:sp>
      <p:cxnSp>
        <p:nvCxnSpPr>
          <p:cNvPr id="16" name="Straight Arrow Connector 15">
            <a:extLst>
              <a:ext uri="{FF2B5EF4-FFF2-40B4-BE49-F238E27FC236}">
                <a16:creationId xmlns:a16="http://schemas.microsoft.com/office/drawing/2014/main" id="{8CB9E510-1895-0C8A-F87F-7585E397610D}"/>
              </a:ext>
            </a:extLst>
          </p:cNvPr>
          <p:cNvCxnSpPr>
            <a:cxnSpLocks/>
            <a:stCxn id="15" idx="1"/>
            <a:endCxn id="13" idx="3"/>
          </p:cNvCxnSpPr>
          <p:nvPr/>
        </p:nvCxnSpPr>
        <p:spPr>
          <a:xfrm rot="10800000">
            <a:off x="2035572" y="2609920"/>
            <a:ext cx="5140481" cy="904153"/>
          </a:xfrm>
          <a:prstGeom prst="bentConnector3">
            <a:avLst>
              <a:gd name="adj1" fmla="val 1075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EA1CD0E-DF04-B840-E85A-B46B0A514D5F}"/>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VH PROCESS (VIRTUAL HUB SCREEN PROCESS) – Cont’d</a:t>
            </a:r>
          </a:p>
        </p:txBody>
      </p:sp>
    </p:spTree>
    <p:extLst>
      <p:ext uri="{BB962C8B-B14F-4D97-AF65-F5344CB8AC3E}">
        <p14:creationId xmlns:p14="http://schemas.microsoft.com/office/powerpoint/2010/main" val="494374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146D3-2E6C-5E1F-3BEA-28C6DD67E4A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EE2602-9A74-2821-F0CA-A8C6D630FF75}"/>
              </a:ext>
            </a:extLst>
          </p:cNvPr>
          <p:cNvPicPr>
            <a:picLocks noChangeAspect="1"/>
          </p:cNvPicPr>
          <p:nvPr/>
        </p:nvPicPr>
        <p:blipFill>
          <a:blip r:embed="rId3"/>
          <a:stretch>
            <a:fillRect/>
          </a:stretch>
        </p:blipFill>
        <p:spPr>
          <a:xfrm>
            <a:off x="0" y="-41096"/>
            <a:ext cx="12192000" cy="6858000"/>
          </a:xfrm>
          <a:prstGeom prst="rect">
            <a:avLst/>
          </a:prstGeom>
        </p:spPr>
      </p:pic>
      <p:sp>
        <p:nvSpPr>
          <p:cNvPr id="11" name="TextBox 10">
            <a:extLst>
              <a:ext uri="{FF2B5EF4-FFF2-40B4-BE49-F238E27FC236}">
                <a16:creationId xmlns:a16="http://schemas.microsoft.com/office/drawing/2014/main" id="{AE54180B-8790-E901-4480-84222055407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74E8241B-6D03-16E0-23E7-FD4C250EA1C0}"/>
              </a:ext>
            </a:extLst>
          </p:cNvPr>
          <p:cNvSpPr>
            <a:spLocks noGrp="1"/>
          </p:cNvSpPr>
          <p:nvPr>
            <p:ph type="title"/>
          </p:nvPr>
        </p:nvSpPr>
        <p:spPr>
          <a:xfrm>
            <a:off x="471948" y="152180"/>
            <a:ext cx="10275589" cy="539915"/>
          </a:xfrm>
        </p:spPr>
        <p:txBody>
          <a:bodyPr>
            <a:normAutofit/>
          </a:bodyPr>
          <a:lstStyle/>
          <a:p>
            <a:r>
              <a:rPr lang="en-US" sz="3200" b="1" dirty="0">
                <a:solidFill>
                  <a:srgbClr val="002060"/>
                </a:solidFill>
                <a:latin typeface="Avenir Black" panose="02000503020000020003" pitchFamily="2" charset="0"/>
              </a:rPr>
              <a:t>VH SCREEN - NOTIFICATION</a:t>
            </a:r>
          </a:p>
        </p:txBody>
      </p:sp>
      <p:sp>
        <p:nvSpPr>
          <p:cNvPr id="6" name="TextBox 5">
            <a:extLst>
              <a:ext uri="{FF2B5EF4-FFF2-40B4-BE49-F238E27FC236}">
                <a16:creationId xmlns:a16="http://schemas.microsoft.com/office/drawing/2014/main" id="{FF2F9DBE-9D8E-A709-7183-8A462962C31B}"/>
              </a:ext>
            </a:extLst>
          </p:cNvPr>
          <p:cNvSpPr txBox="1"/>
          <p:nvPr/>
        </p:nvSpPr>
        <p:spPr>
          <a:xfrm>
            <a:off x="471948" y="786038"/>
            <a:ext cx="11166774" cy="369332"/>
          </a:xfrm>
          <a:prstGeom prst="rect">
            <a:avLst/>
          </a:prstGeom>
          <a:noFill/>
        </p:spPr>
        <p:txBody>
          <a:bodyPr wrap="square">
            <a:spAutoFit/>
          </a:bodyPr>
          <a:lstStyle/>
          <a:p>
            <a:pPr marL="0" indent="0">
              <a:buNone/>
            </a:pPr>
            <a:r>
              <a:rPr lang="en-US" sz="1800" dirty="0">
                <a:solidFill>
                  <a:srgbClr val="002060"/>
                </a:solidFill>
                <a:latin typeface="Avenir Book" panose="02000503020000020003"/>
              </a:rPr>
              <a:t>Pull down the notification to check the Virtual Hub service status when the application runs in the background.</a:t>
            </a:r>
          </a:p>
        </p:txBody>
      </p:sp>
      <p:pic>
        <p:nvPicPr>
          <p:cNvPr id="7" name="Picture 6">
            <a:extLst>
              <a:ext uri="{FF2B5EF4-FFF2-40B4-BE49-F238E27FC236}">
                <a16:creationId xmlns:a16="http://schemas.microsoft.com/office/drawing/2014/main" id="{5A84DBE5-EBDD-9AFA-BCBC-278509DEEECF}"/>
              </a:ext>
            </a:extLst>
          </p:cNvPr>
          <p:cNvPicPr>
            <a:picLocks/>
          </p:cNvPicPr>
          <p:nvPr/>
        </p:nvPicPr>
        <p:blipFill>
          <a:blip r:embed="rId4"/>
          <a:srcRect/>
          <a:stretch/>
        </p:blipFill>
        <p:spPr>
          <a:xfrm>
            <a:off x="782345" y="2082342"/>
            <a:ext cx="5399993" cy="3545980"/>
          </a:xfrm>
          <a:prstGeom prst="rect">
            <a:avLst/>
          </a:prstGeom>
          <a:ln w="28575">
            <a:solidFill>
              <a:srgbClr val="002060"/>
            </a:solidFill>
          </a:ln>
        </p:spPr>
      </p:pic>
      <p:sp>
        <p:nvSpPr>
          <p:cNvPr id="4" name="Rectangle 3">
            <a:extLst>
              <a:ext uri="{FF2B5EF4-FFF2-40B4-BE49-F238E27FC236}">
                <a16:creationId xmlns:a16="http://schemas.microsoft.com/office/drawing/2014/main" id="{38BDF588-1234-D915-8100-811DABD6F63E}"/>
              </a:ext>
            </a:extLst>
          </p:cNvPr>
          <p:cNvSpPr/>
          <p:nvPr/>
        </p:nvSpPr>
        <p:spPr>
          <a:xfrm>
            <a:off x="2380008" y="4725062"/>
            <a:ext cx="2176751" cy="48193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5724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0976-2582-5009-8783-09F789E693F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589093B-B1D1-2481-1716-F64C28CB56C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E84E48-6F70-16C2-3309-16E9ABF0AC0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4A22FAA-2796-6858-C729-7D03290C3E30}"/>
              </a:ext>
            </a:extLst>
          </p:cNvPr>
          <p:cNvSpPr>
            <a:spLocks noGrp="1"/>
          </p:cNvSpPr>
          <p:nvPr>
            <p:ph type="title"/>
          </p:nvPr>
        </p:nvSpPr>
        <p:spPr>
          <a:xfrm>
            <a:off x="530942" y="152180"/>
            <a:ext cx="11234847" cy="539915"/>
          </a:xfrm>
        </p:spPr>
        <p:txBody>
          <a:bodyPr>
            <a:normAutofit/>
          </a:bodyPr>
          <a:lstStyle/>
          <a:p>
            <a:r>
              <a:rPr lang="en-MY" sz="2600" b="1" dirty="0">
                <a:solidFill>
                  <a:srgbClr val="002060"/>
                </a:solidFill>
                <a:latin typeface="Avenir Black" panose="02000503020000020003" pitchFamily="2" charset="0"/>
              </a:rPr>
              <a:t>FIX FAULTY DEVICES</a:t>
            </a:r>
          </a:p>
        </p:txBody>
      </p:sp>
      <p:sp>
        <p:nvSpPr>
          <p:cNvPr id="17" name="TextBox 16">
            <a:extLst>
              <a:ext uri="{FF2B5EF4-FFF2-40B4-BE49-F238E27FC236}">
                <a16:creationId xmlns:a16="http://schemas.microsoft.com/office/drawing/2014/main" id="{9CF22900-43E7-3EDE-C6A3-F7A1A8E7B5A7}"/>
              </a:ext>
            </a:extLst>
          </p:cNvPr>
          <p:cNvSpPr txBox="1"/>
          <p:nvPr/>
        </p:nvSpPr>
        <p:spPr>
          <a:xfrm>
            <a:off x="530942" y="586813"/>
            <a:ext cx="11234847"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Use CHECK COOLER STATUS to check specific smart device current sensor data, FW version info, and DFU functionality if the latest Firmware is available for the Scanned Cooler.</a:t>
            </a:r>
          </a:p>
          <a:p>
            <a:pPr algn="just">
              <a:lnSpc>
                <a:spcPct val="90000"/>
              </a:lnSpc>
              <a:spcBef>
                <a:spcPts val="1000"/>
              </a:spcBef>
            </a:pPr>
            <a:r>
              <a:rPr lang="en-US" dirty="0">
                <a:solidFill>
                  <a:srgbClr val="002060"/>
                </a:solidFill>
                <a:latin typeface="Avenir Book" panose="02000503020000020003"/>
              </a:rPr>
              <a:t>Users can identify assets by SCAN BARCODE by Cooler SN or Technical ID. The user can also search by ENTER MANUALLY BARCODE of Cooler SN or Technical ID.</a:t>
            </a:r>
          </a:p>
        </p:txBody>
      </p:sp>
      <p:grpSp>
        <p:nvGrpSpPr>
          <p:cNvPr id="8" name="Group 7">
            <a:extLst>
              <a:ext uri="{FF2B5EF4-FFF2-40B4-BE49-F238E27FC236}">
                <a16:creationId xmlns:a16="http://schemas.microsoft.com/office/drawing/2014/main" id="{BFB176F9-A206-5893-A4B8-03821F937482}"/>
              </a:ext>
            </a:extLst>
          </p:cNvPr>
          <p:cNvGrpSpPr/>
          <p:nvPr/>
        </p:nvGrpSpPr>
        <p:grpSpPr>
          <a:xfrm>
            <a:off x="530942" y="2239215"/>
            <a:ext cx="5399993" cy="3545980"/>
            <a:chOff x="649836" y="2231042"/>
            <a:chExt cx="5399993" cy="3545980"/>
          </a:xfrm>
        </p:grpSpPr>
        <p:pic>
          <p:nvPicPr>
            <p:cNvPr id="10" name="Picture 9">
              <a:extLst>
                <a:ext uri="{FF2B5EF4-FFF2-40B4-BE49-F238E27FC236}">
                  <a16:creationId xmlns:a16="http://schemas.microsoft.com/office/drawing/2014/main" id="{6DBF291A-ACB6-B770-883C-53D92D1ACD59}"/>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12" name="Rectangle 11">
              <a:extLst>
                <a:ext uri="{FF2B5EF4-FFF2-40B4-BE49-F238E27FC236}">
                  <a16:creationId xmlns:a16="http://schemas.microsoft.com/office/drawing/2014/main" id="{B14A8E32-FF2F-DDA2-7847-692B4C778736}"/>
                </a:ext>
              </a:extLst>
            </p:cNvPr>
            <p:cNvSpPr/>
            <p:nvPr/>
          </p:nvSpPr>
          <p:spPr>
            <a:xfrm>
              <a:off x="4570450" y="2613987"/>
              <a:ext cx="748823" cy="198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B4143E67-14D8-C5AF-612E-6E2D667671D6}"/>
              </a:ext>
            </a:extLst>
          </p:cNvPr>
          <p:cNvPicPr>
            <a:picLocks/>
          </p:cNvPicPr>
          <p:nvPr/>
        </p:nvPicPr>
        <p:blipFill>
          <a:blip r:embed="rId5"/>
          <a:srcRect/>
          <a:stretch/>
        </p:blipFill>
        <p:spPr>
          <a:xfrm>
            <a:off x="6261067" y="2239216"/>
            <a:ext cx="5399993" cy="3545979"/>
          </a:xfrm>
          <a:prstGeom prst="rect">
            <a:avLst/>
          </a:prstGeom>
          <a:ln w="28575">
            <a:solidFill>
              <a:srgbClr val="002060"/>
            </a:solidFill>
          </a:ln>
        </p:spPr>
      </p:pic>
    </p:spTree>
    <p:extLst>
      <p:ext uri="{BB962C8B-B14F-4D97-AF65-F5344CB8AC3E}">
        <p14:creationId xmlns:p14="http://schemas.microsoft.com/office/powerpoint/2010/main" val="3357521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8C70-4529-0877-E312-A189892BD45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E6F96CB-D056-ACFE-677A-AF076F0990E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8B5A620-22A0-F555-0F50-638B7E2A89C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6" name="Group 5">
            <a:extLst>
              <a:ext uri="{FF2B5EF4-FFF2-40B4-BE49-F238E27FC236}">
                <a16:creationId xmlns:a16="http://schemas.microsoft.com/office/drawing/2014/main" id="{9EA6F9B3-FEC4-F060-D62E-E7810D41A616}"/>
              </a:ext>
            </a:extLst>
          </p:cNvPr>
          <p:cNvGrpSpPr/>
          <p:nvPr/>
        </p:nvGrpSpPr>
        <p:grpSpPr>
          <a:xfrm>
            <a:off x="530942" y="1902325"/>
            <a:ext cx="5399993" cy="3545979"/>
            <a:chOff x="649836" y="2231042"/>
            <a:chExt cx="5399993" cy="3545979"/>
          </a:xfrm>
        </p:grpSpPr>
        <p:pic>
          <p:nvPicPr>
            <p:cNvPr id="8" name="Picture 7">
              <a:extLst>
                <a:ext uri="{FF2B5EF4-FFF2-40B4-BE49-F238E27FC236}">
                  <a16:creationId xmlns:a16="http://schemas.microsoft.com/office/drawing/2014/main" id="{3213654F-E766-C7D0-A0FC-FFD3363A283C}"/>
                </a:ext>
              </a:extLst>
            </p:cNvPr>
            <p:cNvPicPr>
              <a:picLocks/>
            </p:cNvPicPr>
            <p:nvPr/>
          </p:nvPicPr>
          <p:blipFill>
            <a:blip r:embed="rId4"/>
            <a:srcRect/>
            <a:stretch/>
          </p:blipFill>
          <p:spPr>
            <a:xfrm>
              <a:off x="649836" y="2231042"/>
              <a:ext cx="5399993" cy="3545979"/>
            </a:xfrm>
            <a:prstGeom prst="rect">
              <a:avLst/>
            </a:prstGeom>
            <a:ln w="28575">
              <a:solidFill>
                <a:srgbClr val="002060"/>
              </a:solidFill>
            </a:ln>
          </p:spPr>
        </p:pic>
        <p:sp>
          <p:nvSpPr>
            <p:cNvPr id="10" name="Rectangle 9">
              <a:extLst>
                <a:ext uri="{FF2B5EF4-FFF2-40B4-BE49-F238E27FC236}">
                  <a16:creationId xmlns:a16="http://schemas.microsoft.com/office/drawing/2014/main" id="{CD9F92B6-DACC-8689-CFFA-9E257498C3A2}"/>
                </a:ext>
              </a:extLst>
            </p:cNvPr>
            <p:cNvSpPr/>
            <p:nvPr/>
          </p:nvSpPr>
          <p:spPr>
            <a:xfrm>
              <a:off x="5232914" y="3004131"/>
              <a:ext cx="816915" cy="3071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20ADDC3B-1B41-0A94-4D3C-C6E8309F2B83}"/>
              </a:ext>
            </a:extLst>
          </p:cNvPr>
          <p:cNvPicPr>
            <a:picLocks/>
          </p:cNvPicPr>
          <p:nvPr/>
        </p:nvPicPr>
        <p:blipFill>
          <a:blip r:embed="rId5"/>
          <a:srcRect/>
          <a:stretch/>
        </p:blipFill>
        <p:spPr>
          <a:xfrm>
            <a:off x="6261066" y="1902325"/>
            <a:ext cx="5399992" cy="3545979"/>
          </a:xfrm>
          <a:prstGeom prst="rect">
            <a:avLst/>
          </a:prstGeom>
          <a:ln w="28575">
            <a:solidFill>
              <a:srgbClr val="002060"/>
            </a:solidFill>
          </a:ln>
        </p:spPr>
      </p:pic>
      <p:sp>
        <p:nvSpPr>
          <p:cNvPr id="16" name="TextBox 15">
            <a:extLst>
              <a:ext uri="{FF2B5EF4-FFF2-40B4-BE49-F238E27FC236}">
                <a16:creationId xmlns:a16="http://schemas.microsoft.com/office/drawing/2014/main" id="{E2048264-B8C7-2E8D-CC26-B3658E6BB1A6}"/>
              </a:ext>
            </a:extLst>
          </p:cNvPr>
          <p:cNvSpPr txBox="1"/>
          <p:nvPr/>
        </p:nvSpPr>
        <p:spPr>
          <a:xfrm>
            <a:off x="530942" y="586815"/>
            <a:ext cx="11234847" cy="590931"/>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The Scanned Device will Corrected with the actual smart device serial number and Upgrade to the Latest Firmware Update if the Update is available and set the device configuration.</a:t>
            </a:r>
          </a:p>
        </p:txBody>
      </p:sp>
    </p:spTree>
    <p:extLst>
      <p:ext uri="{BB962C8B-B14F-4D97-AF65-F5344CB8AC3E}">
        <p14:creationId xmlns:p14="http://schemas.microsoft.com/office/powerpoint/2010/main" val="1313950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97A3-EF13-1238-E9FB-768F02F33FE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E737F64-1564-E09A-5686-3C5417E01F1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FE2A9E-EA12-D45B-323E-9EFA85AFDF3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pic>
        <p:nvPicPr>
          <p:cNvPr id="8" name="Picture 7">
            <a:extLst>
              <a:ext uri="{FF2B5EF4-FFF2-40B4-BE49-F238E27FC236}">
                <a16:creationId xmlns:a16="http://schemas.microsoft.com/office/drawing/2014/main" id="{00AE26C9-53EF-9CDD-5DDE-3D94FF44FA98}"/>
              </a:ext>
            </a:extLst>
          </p:cNvPr>
          <p:cNvPicPr>
            <a:picLocks/>
          </p:cNvPicPr>
          <p:nvPr/>
        </p:nvPicPr>
        <p:blipFill>
          <a:blip r:embed="rId4"/>
          <a:srcRect/>
          <a:stretch/>
        </p:blipFill>
        <p:spPr>
          <a:xfrm>
            <a:off x="515365" y="1656010"/>
            <a:ext cx="5399992" cy="3545979"/>
          </a:xfrm>
          <a:prstGeom prst="rect">
            <a:avLst/>
          </a:prstGeom>
          <a:ln w="28575">
            <a:solidFill>
              <a:srgbClr val="002060"/>
            </a:solidFill>
          </a:ln>
        </p:spPr>
      </p:pic>
      <p:pic>
        <p:nvPicPr>
          <p:cNvPr id="12" name="Picture 11">
            <a:extLst>
              <a:ext uri="{FF2B5EF4-FFF2-40B4-BE49-F238E27FC236}">
                <a16:creationId xmlns:a16="http://schemas.microsoft.com/office/drawing/2014/main" id="{7CDEC113-5EF9-3E85-701D-3D2F0CF08BBB}"/>
              </a:ext>
            </a:extLst>
          </p:cNvPr>
          <p:cNvPicPr>
            <a:picLocks/>
          </p:cNvPicPr>
          <p:nvPr/>
        </p:nvPicPr>
        <p:blipFill>
          <a:blip r:embed="rId5"/>
          <a:srcRect/>
          <a:stretch/>
        </p:blipFill>
        <p:spPr>
          <a:xfrm>
            <a:off x="6353682" y="1656010"/>
            <a:ext cx="5399992" cy="3545978"/>
          </a:xfrm>
          <a:prstGeom prst="rect">
            <a:avLst/>
          </a:prstGeom>
          <a:ln w="28575">
            <a:solidFill>
              <a:srgbClr val="002060"/>
            </a:solidFill>
          </a:ln>
        </p:spPr>
      </p:pic>
    </p:spTree>
    <p:extLst>
      <p:ext uri="{BB962C8B-B14F-4D97-AF65-F5344CB8AC3E}">
        <p14:creationId xmlns:p14="http://schemas.microsoft.com/office/powerpoint/2010/main" val="2586575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1EEC-D7EA-EC6C-42EC-E0737F6F36C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276F26F-E17C-40D3-A7FF-22C0969648B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B2DB50C-89DB-A2B4-F0EE-6782642F72E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0CEC3951-84D6-FE14-3978-DC4BA19F6443}"/>
              </a:ext>
            </a:extLst>
          </p:cNvPr>
          <p:cNvSpPr>
            <a:spLocks noGrp="1"/>
          </p:cNvSpPr>
          <p:nvPr>
            <p:ph type="title"/>
          </p:nvPr>
        </p:nvSpPr>
        <p:spPr>
          <a:xfrm>
            <a:off x="530942" y="152180"/>
            <a:ext cx="11234847" cy="539915"/>
          </a:xfrm>
        </p:spPr>
        <p:txBody>
          <a:bodyPr>
            <a:normAutofit/>
          </a:bodyPr>
          <a:lstStyle/>
          <a:p>
            <a:r>
              <a:rPr lang="en-MY" sz="2600" b="1" dirty="0">
                <a:solidFill>
                  <a:srgbClr val="002060"/>
                </a:solidFill>
                <a:latin typeface="Avenir Black" panose="02000503020000020003" pitchFamily="2" charset="0"/>
              </a:rPr>
              <a:t>TEST AND VERIFY</a:t>
            </a:r>
          </a:p>
        </p:txBody>
      </p:sp>
      <p:sp>
        <p:nvSpPr>
          <p:cNvPr id="17" name="TextBox 16">
            <a:extLst>
              <a:ext uri="{FF2B5EF4-FFF2-40B4-BE49-F238E27FC236}">
                <a16:creationId xmlns:a16="http://schemas.microsoft.com/office/drawing/2014/main" id="{B6A6A0B5-F883-6290-FA80-68215E2204CD}"/>
              </a:ext>
            </a:extLst>
          </p:cNvPr>
          <p:cNvSpPr txBox="1"/>
          <p:nvPr/>
        </p:nvSpPr>
        <p:spPr>
          <a:xfrm>
            <a:off x="530942" y="586815"/>
            <a:ext cx="11234847"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This feature involves verifying the fixed devices after faulty fix features to verify the ibeacon and Eddystone Advertisement frame values.</a:t>
            </a:r>
          </a:p>
          <a:p>
            <a:pPr algn="just">
              <a:lnSpc>
                <a:spcPct val="90000"/>
              </a:lnSpc>
              <a:spcBef>
                <a:spcPts val="1000"/>
              </a:spcBef>
            </a:pPr>
            <a:r>
              <a:rPr lang="en-US" dirty="0">
                <a:solidFill>
                  <a:srgbClr val="002060"/>
                </a:solidFill>
                <a:latin typeface="Avenir Book" panose="02000503020000020003"/>
              </a:rPr>
              <a:t>Users can identify assets by SCAN BARCODE by Cooler SN or Technical ID. The user can also search by ENTER MANUALLY BARCODE of Cooler SN or Technical ID.</a:t>
            </a:r>
          </a:p>
        </p:txBody>
      </p:sp>
      <p:grpSp>
        <p:nvGrpSpPr>
          <p:cNvPr id="4" name="Group 3">
            <a:extLst>
              <a:ext uri="{FF2B5EF4-FFF2-40B4-BE49-F238E27FC236}">
                <a16:creationId xmlns:a16="http://schemas.microsoft.com/office/drawing/2014/main" id="{86C04CB8-8533-0F2E-ED8F-67E542E5B302}"/>
              </a:ext>
            </a:extLst>
          </p:cNvPr>
          <p:cNvGrpSpPr/>
          <p:nvPr/>
        </p:nvGrpSpPr>
        <p:grpSpPr>
          <a:xfrm>
            <a:off x="588362" y="2397001"/>
            <a:ext cx="5399993" cy="3545980"/>
            <a:chOff x="649836" y="2231042"/>
            <a:chExt cx="5399993" cy="3545980"/>
          </a:xfrm>
        </p:grpSpPr>
        <p:pic>
          <p:nvPicPr>
            <p:cNvPr id="5" name="Picture 4">
              <a:extLst>
                <a:ext uri="{FF2B5EF4-FFF2-40B4-BE49-F238E27FC236}">
                  <a16:creationId xmlns:a16="http://schemas.microsoft.com/office/drawing/2014/main" id="{B13D46BB-3E83-545E-C05C-D2884D4FBC71}"/>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6" name="Rectangle 5">
              <a:extLst>
                <a:ext uri="{FF2B5EF4-FFF2-40B4-BE49-F238E27FC236}">
                  <a16:creationId xmlns:a16="http://schemas.microsoft.com/office/drawing/2014/main" id="{EE5FB251-AAE2-64AF-4841-F5660F5F51D5}"/>
                </a:ext>
              </a:extLst>
            </p:cNvPr>
            <p:cNvSpPr/>
            <p:nvPr/>
          </p:nvSpPr>
          <p:spPr>
            <a:xfrm>
              <a:off x="4570450" y="2817187"/>
              <a:ext cx="748823" cy="198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4EA0714D-681F-C3F2-3EE5-8DB3E30AE69E}"/>
              </a:ext>
            </a:extLst>
          </p:cNvPr>
          <p:cNvPicPr>
            <a:picLocks/>
          </p:cNvPicPr>
          <p:nvPr/>
        </p:nvPicPr>
        <p:blipFill>
          <a:blip r:embed="rId5"/>
          <a:srcRect/>
          <a:stretch/>
        </p:blipFill>
        <p:spPr>
          <a:xfrm>
            <a:off x="6276644" y="2397001"/>
            <a:ext cx="5399993" cy="3545979"/>
          </a:xfrm>
          <a:prstGeom prst="rect">
            <a:avLst/>
          </a:prstGeom>
          <a:ln w="28575">
            <a:solidFill>
              <a:srgbClr val="002060"/>
            </a:solidFill>
          </a:ln>
        </p:spPr>
      </p:pic>
    </p:spTree>
    <p:extLst>
      <p:ext uri="{BB962C8B-B14F-4D97-AF65-F5344CB8AC3E}">
        <p14:creationId xmlns:p14="http://schemas.microsoft.com/office/powerpoint/2010/main" val="1040595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0550-BBCA-9D96-242E-EDA7F70675A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96673EB-983C-93B9-9B21-B3780E29F8E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1856098-4073-5D78-DC05-429439EEBB91}"/>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6" name="Group 5">
            <a:extLst>
              <a:ext uri="{FF2B5EF4-FFF2-40B4-BE49-F238E27FC236}">
                <a16:creationId xmlns:a16="http://schemas.microsoft.com/office/drawing/2014/main" id="{1AFA38FA-C9DF-ED52-A1E2-8EF8FFA468B7}"/>
              </a:ext>
            </a:extLst>
          </p:cNvPr>
          <p:cNvGrpSpPr/>
          <p:nvPr/>
        </p:nvGrpSpPr>
        <p:grpSpPr>
          <a:xfrm>
            <a:off x="588362" y="2397001"/>
            <a:ext cx="5399993" cy="3545979"/>
            <a:chOff x="649836" y="2231042"/>
            <a:chExt cx="5399993" cy="3545979"/>
          </a:xfrm>
        </p:grpSpPr>
        <p:pic>
          <p:nvPicPr>
            <p:cNvPr id="8" name="Picture 7">
              <a:extLst>
                <a:ext uri="{FF2B5EF4-FFF2-40B4-BE49-F238E27FC236}">
                  <a16:creationId xmlns:a16="http://schemas.microsoft.com/office/drawing/2014/main" id="{4A6479C3-F9F1-3F14-AF08-FFA0AC7F1BBA}"/>
                </a:ext>
              </a:extLst>
            </p:cNvPr>
            <p:cNvPicPr>
              <a:picLocks/>
            </p:cNvPicPr>
            <p:nvPr/>
          </p:nvPicPr>
          <p:blipFill>
            <a:blip r:embed="rId4"/>
            <a:srcRect/>
            <a:stretch/>
          </p:blipFill>
          <p:spPr>
            <a:xfrm>
              <a:off x="649836" y="2231042"/>
              <a:ext cx="5399992" cy="3545979"/>
            </a:xfrm>
            <a:prstGeom prst="rect">
              <a:avLst/>
            </a:prstGeom>
            <a:ln w="28575">
              <a:solidFill>
                <a:srgbClr val="002060"/>
              </a:solidFill>
            </a:ln>
          </p:spPr>
        </p:pic>
        <p:sp>
          <p:nvSpPr>
            <p:cNvPr id="10" name="Rectangle 9">
              <a:extLst>
                <a:ext uri="{FF2B5EF4-FFF2-40B4-BE49-F238E27FC236}">
                  <a16:creationId xmlns:a16="http://schemas.microsoft.com/office/drawing/2014/main" id="{2B216F9E-7502-205E-10A9-AEA82AB273F1}"/>
                </a:ext>
              </a:extLst>
            </p:cNvPr>
            <p:cNvSpPr/>
            <p:nvPr/>
          </p:nvSpPr>
          <p:spPr>
            <a:xfrm>
              <a:off x="5232914" y="3004131"/>
              <a:ext cx="816915" cy="3071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4EA83299-727E-C91F-B35E-22A18785A112}"/>
              </a:ext>
            </a:extLst>
          </p:cNvPr>
          <p:cNvSpPr txBox="1"/>
          <p:nvPr/>
        </p:nvSpPr>
        <p:spPr>
          <a:xfrm>
            <a:off x="530942" y="586815"/>
            <a:ext cx="11234847" cy="341632"/>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Application asking for door cycle to verify the smart device’s Door sensor data.</a:t>
            </a:r>
          </a:p>
        </p:txBody>
      </p:sp>
      <p:grpSp>
        <p:nvGrpSpPr>
          <p:cNvPr id="4" name="Group 3">
            <a:extLst>
              <a:ext uri="{FF2B5EF4-FFF2-40B4-BE49-F238E27FC236}">
                <a16:creationId xmlns:a16="http://schemas.microsoft.com/office/drawing/2014/main" id="{82A08650-E24D-89CC-DBC7-D1007AC2986A}"/>
              </a:ext>
            </a:extLst>
          </p:cNvPr>
          <p:cNvGrpSpPr/>
          <p:nvPr/>
        </p:nvGrpSpPr>
        <p:grpSpPr>
          <a:xfrm>
            <a:off x="6276644" y="2397001"/>
            <a:ext cx="5399992" cy="3545978"/>
            <a:chOff x="6276644" y="2397001"/>
            <a:chExt cx="5399992" cy="3545978"/>
          </a:xfrm>
        </p:grpSpPr>
        <p:pic>
          <p:nvPicPr>
            <p:cNvPr id="12" name="Picture 11">
              <a:extLst>
                <a:ext uri="{FF2B5EF4-FFF2-40B4-BE49-F238E27FC236}">
                  <a16:creationId xmlns:a16="http://schemas.microsoft.com/office/drawing/2014/main" id="{A3166BE3-22C7-B932-0BFD-104F4EAC4186}"/>
                </a:ext>
              </a:extLst>
            </p:cNvPr>
            <p:cNvPicPr>
              <a:picLocks/>
            </p:cNvPicPr>
            <p:nvPr/>
          </p:nvPicPr>
          <p:blipFill>
            <a:blip r:embed="rId5"/>
            <a:srcRect/>
            <a:stretch/>
          </p:blipFill>
          <p:spPr>
            <a:xfrm>
              <a:off x="6276644" y="2397001"/>
              <a:ext cx="5399992" cy="3545978"/>
            </a:xfrm>
            <a:prstGeom prst="rect">
              <a:avLst/>
            </a:prstGeom>
            <a:ln w="28575">
              <a:solidFill>
                <a:srgbClr val="002060"/>
              </a:solidFill>
            </a:ln>
          </p:spPr>
        </p:pic>
        <p:sp>
          <p:nvSpPr>
            <p:cNvPr id="3" name="Rectangle 2">
              <a:extLst>
                <a:ext uri="{FF2B5EF4-FFF2-40B4-BE49-F238E27FC236}">
                  <a16:creationId xmlns:a16="http://schemas.microsoft.com/office/drawing/2014/main" id="{DE3661F3-C2DF-92BE-D1BD-E3CA7389496F}"/>
                </a:ext>
              </a:extLst>
            </p:cNvPr>
            <p:cNvSpPr/>
            <p:nvPr/>
          </p:nvSpPr>
          <p:spPr>
            <a:xfrm>
              <a:off x="9052559" y="4370832"/>
              <a:ext cx="469393" cy="19507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1769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8EAD-2F51-4C2B-9128-9CCF4EA3C4E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A03012C-3308-98A6-A231-42587688A6A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15D66D-17A2-E868-4BDD-7DD01314027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9" name="TextBox 8">
            <a:extLst>
              <a:ext uri="{FF2B5EF4-FFF2-40B4-BE49-F238E27FC236}">
                <a16:creationId xmlns:a16="http://schemas.microsoft.com/office/drawing/2014/main" id="{20C182C6-7928-6954-7752-B88398C99367}"/>
              </a:ext>
            </a:extLst>
          </p:cNvPr>
          <p:cNvSpPr txBox="1"/>
          <p:nvPr/>
        </p:nvSpPr>
        <p:spPr>
          <a:xfrm>
            <a:off x="6250325" y="2781899"/>
            <a:ext cx="5387293" cy="1294200"/>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sz="1800" dirty="0">
                <a:latin typeface="Avenir Book" panose="02000503020000020003"/>
              </a:rPr>
              <a:t>BLUETOOTH PERMISSION</a:t>
            </a:r>
          </a:p>
          <a:p>
            <a:pPr marL="285744" indent="-285744" algn="l">
              <a:lnSpc>
                <a:spcPct val="150000"/>
              </a:lnSpc>
              <a:buFont typeface="Wingdings" panose="05000000000000000000" pitchFamily="2" charset="2"/>
              <a:buChar char="§"/>
            </a:pPr>
            <a:r>
              <a:rPr lang="en-US" sz="1800" b="0" dirty="0">
                <a:latin typeface="Avenir Book" panose="02000503020000020003"/>
              </a:rPr>
              <a:t>Access the Bluetooth (to scan barcodes) – the first prompt on the Outlet screen -&gt; Choose “Allow”.</a:t>
            </a:r>
          </a:p>
        </p:txBody>
      </p:sp>
      <p:pic>
        <p:nvPicPr>
          <p:cNvPr id="8" name="Picture 7">
            <a:extLst>
              <a:ext uri="{FF2B5EF4-FFF2-40B4-BE49-F238E27FC236}">
                <a16:creationId xmlns:a16="http://schemas.microsoft.com/office/drawing/2014/main" id="{24FBB793-B4C9-A24C-CB63-EFA5C5D9AFC9}"/>
              </a:ext>
            </a:extLst>
          </p:cNvPr>
          <p:cNvPicPr>
            <a:picLocks/>
          </p:cNvPicPr>
          <p:nvPr/>
        </p:nvPicPr>
        <p:blipFill>
          <a:blip r:embed="rId4"/>
          <a:srcRect/>
          <a:stretch/>
        </p:blipFill>
        <p:spPr>
          <a:xfrm>
            <a:off x="541678" y="1656008"/>
            <a:ext cx="5399999" cy="3545983"/>
          </a:xfrm>
          <a:prstGeom prst="rect">
            <a:avLst/>
          </a:prstGeom>
          <a:ln w="28575">
            <a:solidFill>
              <a:srgbClr val="002060"/>
            </a:solidFill>
          </a:ln>
        </p:spPr>
      </p:pic>
      <p:sp>
        <p:nvSpPr>
          <p:cNvPr id="3" name="Title 1">
            <a:extLst>
              <a:ext uri="{FF2B5EF4-FFF2-40B4-BE49-F238E27FC236}">
                <a16:creationId xmlns:a16="http://schemas.microsoft.com/office/drawing/2014/main" id="{C4BDB772-BA0C-DEBD-BDA4-6497C1CDFDAF}"/>
              </a:ext>
            </a:extLst>
          </p:cNvPr>
          <p:cNvSpPr>
            <a:spLocks noGrp="1"/>
          </p:cNvSpPr>
          <p:nvPr>
            <p:ph type="title"/>
          </p:nvPr>
        </p:nvSpPr>
        <p:spPr>
          <a:xfrm>
            <a:off x="422788" y="152180"/>
            <a:ext cx="11296481" cy="539915"/>
          </a:xfrm>
        </p:spPr>
        <p:txBody>
          <a:bodyPr>
            <a:normAutofit/>
          </a:bodyPr>
          <a:lstStyle/>
          <a:p>
            <a:r>
              <a:rPr lang="en-MY" sz="3200" b="1" dirty="0">
                <a:solidFill>
                  <a:srgbClr val="002060"/>
                </a:solidFill>
                <a:latin typeface="Avenir Black" panose="02000503020000020003" pitchFamily="2" charset="0"/>
              </a:rPr>
              <a:t>APPLICATION PERMISSION (Cont’d)</a:t>
            </a:r>
          </a:p>
        </p:txBody>
      </p:sp>
    </p:spTree>
    <p:extLst>
      <p:ext uri="{BB962C8B-B14F-4D97-AF65-F5344CB8AC3E}">
        <p14:creationId xmlns:p14="http://schemas.microsoft.com/office/powerpoint/2010/main" val="167416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912BD-4441-675C-75D8-8C24998A1B7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405CC91-FE47-BE10-59C6-62BA76F5F1F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05F1CF3-0B02-190A-289D-6DD9950A62F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17" name="TextBox 16">
            <a:extLst>
              <a:ext uri="{FF2B5EF4-FFF2-40B4-BE49-F238E27FC236}">
                <a16:creationId xmlns:a16="http://schemas.microsoft.com/office/drawing/2014/main" id="{9ECE1CD4-C0D0-14C6-D74B-C41C26858B71}"/>
              </a:ext>
            </a:extLst>
          </p:cNvPr>
          <p:cNvSpPr txBox="1"/>
          <p:nvPr/>
        </p:nvSpPr>
        <p:spPr>
          <a:xfrm>
            <a:off x="530942" y="586815"/>
            <a:ext cx="11234847" cy="840230"/>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After giving the Door Cycle, the device will show the Advertisement frame values in comparison with Smart device and Cloud values. Pressing on the Download Event button, the user can verify the Door Event Verification by logging Door Events.</a:t>
            </a:r>
          </a:p>
        </p:txBody>
      </p:sp>
      <p:grpSp>
        <p:nvGrpSpPr>
          <p:cNvPr id="4" name="Group 3">
            <a:extLst>
              <a:ext uri="{FF2B5EF4-FFF2-40B4-BE49-F238E27FC236}">
                <a16:creationId xmlns:a16="http://schemas.microsoft.com/office/drawing/2014/main" id="{F0D21183-982E-6769-2750-03686C429116}"/>
              </a:ext>
            </a:extLst>
          </p:cNvPr>
          <p:cNvGrpSpPr/>
          <p:nvPr/>
        </p:nvGrpSpPr>
        <p:grpSpPr>
          <a:xfrm>
            <a:off x="588362" y="2397001"/>
            <a:ext cx="5399992" cy="3545978"/>
            <a:chOff x="649836" y="2231042"/>
            <a:chExt cx="5399992" cy="3545978"/>
          </a:xfrm>
        </p:grpSpPr>
        <p:pic>
          <p:nvPicPr>
            <p:cNvPr id="12" name="Picture 11">
              <a:extLst>
                <a:ext uri="{FF2B5EF4-FFF2-40B4-BE49-F238E27FC236}">
                  <a16:creationId xmlns:a16="http://schemas.microsoft.com/office/drawing/2014/main" id="{2A191DD6-CCA0-6F70-79F2-4CFE6B3542BC}"/>
                </a:ext>
              </a:extLst>
            </p:cNvPr>
            <p:cNvPicPr>
              <a:picLocks/>
            </p:cNvPicPr>
            <p:nvPr/>
          </p:nvPicPr>
          <p:blipFill>
            <a:blip r:embed="rId4"/>
            <a:srcRect/>
            <a:stretch/>
          </p:blipFill>
          <p:spPr>
            <a:xfrm>
              <a:off x="649836" y="2231042"/>
              <a:ext cx="5399992" cy="3545978"/>
            </a:xfrm>
            <a:prstGeom prst="rect">
              <a:avLst/>
            </a:prstGeom>
            <a:ln w="28575">
              <a:solidFill>
                <a:srgbClr val="002060"/>
              </a:solidFill>
            </a:ln>
          </p:spPr>
        </p:pic>
        <p:sp>
          <p:nvSpPr>
            <p:cNvPr id="13" name="Rectangle 12">
              <a:extLst>
                <a:ext uri="{FF2B5EF4-FFF2-40B4-BE49-F238E27FC236}">
                  <a16:creationId xmlns:a16="http://schemas.microsoft.com/office/drawing/2014/main" id="{7724A6C3-B20A-4218-BC93-B3AF897FF44B}"/>
                </a:ext>
              </a:extLst>
            </p:cNvPr>
            <p:cNvSpPr/>
            <p:nvPr/>
          </p:nvSpPr>
          <p:spPr>
            <a:xfrm>
              <a:off x="5145539" y="3850446"/>
              <a:ext cx="677216" cy="2081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9BDDCA3-7740-3378-43B5-310F787BB6DA}"/>
              </a:ext>
            </a:extLst>
          </p:cNvPr>
          <p:cNvPicPr>
            <a:picLocks/>
          </p:cNvPicPr>
          <p:nvPr/>
        </p:nvPicPr>
        <p:blipFill>
          <a:blip r:embed="rId5"/>
          <a:srcRect/>
          <a:stretch/>
        </p:blipFill>
        <p:spPr>
          <a:xfrm>
            <a:off x="6276645" y="2397001"/>
            <a:ext cx="5399990" cy="3545978"/>
          </a:xfrm>
          <a:prstGeom prst="rect">
            <a:avLst/>
          </a:prstGeom>
          <a:ln w="28575">
            <a:solidFill>
              <a:srgbClr val="002060"/>
            </a:solidFill>
          </a:ln>
        </p:spPr>
      </p:pic>
    </p:spTree>
    <p:extLst>
      <p:ext uri="{BB962C8B-B14F-4D97-AF65-F5344CB8AC3E}">
        <p14:creationId xmlns:p14="http://schemas.microsoft.com/office/powerpoint/2010/main" val="31171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2A0F-4066-66F8-BB4E-7782A8DDB8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6559A25-CB05-E302-3922-2080FB8211D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D179619-4FFC-0361-9D99-453F04AAD82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27D9FE92-8059-CDC9-6C4E-0724C67FAEB2}"/>
              </a:ext>
            </a:extLst>
          </p:cNvPr>
          <p:cNvSpPr>
            <a:spLocks noGrp="1"/>
          </p:cNvSpPr>
          <p:nvPr>
            <p:ph type="title"/>
          </p:nvPr>
        </p:nvSpPr>
        <p:spPr>
          <a:xfrm>
            <a:off x="530942" y="152180"/>
            <a:ext cx="11234847" cy="539915"/>
          </a:xfrm>
        </p:spPr>
        <p:txBody>
          <a:bodyPr>
            <a:normAutofit/>
          </a:bodyPr>
          <a:lstStyle/>
          <a:p>
            <a:r>
              <a:rPr lang="en-US" sz="2600" b="1" dirty="0">
                <a:solidFill>
                  <a:srgbClr val="002060"/>
                </a:solidFill>
                <a:latin typeface="Avenir Black" panose="02000503020000020003" pitchFamily="2" charset="0"/>
              </a:rPr>
              <a:t>SMART DEVICE REMOVAL OF ASSOCIATION AND REUSAGE</a:t>
            </a:r>
            <a:endParaRPr lang="en-MY" sz="2600" b="1" dirty="0">
              <a:solidFill>
                <a:srgbClr val="002060"/>
              </a:solidFill>
              <a:latin typeface="Avenir Black" panose="02000503020000020003" pitchFamily="2" charset="0"/>
            </a:endParaRPr>
          </a:p>
        </p:txBody>
      </p:sp>
      <p:sp>
        <p:nvSpPr>
          <p:cNvPr id="17" name="TextBox 16">
            <a:extLst>
              <a:ext uri="{FF2B5EF4-FFF2-40B4-BE49-F238E27FC236}">
                <a16:creationId xmlns:a16="http://schemas.microsoft.com/office/drawing/2014/main" id="{13A8EE3F-72FA-B0E7-6213-2C14EE89469D}"/>
              </a:ext>
            </a:extLst>
          </p:cNvPr>
          <p:cNvSpPr txBox="1"/>
          <p:nvPr/>
        </p:nvSpPr>
        <p:spPr>
          <a:xfrm>
            <a:off x="552218" y="844275"/>
            <a:ext cx="11117719" cy="4532266"/>
          </a:xfrm>
          <a:prstGeom prst="rect">
            <a:avLst/>
          </a:prstGeom>
          <a:noFill/>
        </p:spPr>
        <p:txBody>
          <a:bodyPr wrap="square">
            <a:spAutoFit/>
          </a:bodyPr>
          <a:lstStyle/>
          <a:p>
            <a:pPr algn="just">
              <a:lnSpc>
                <a:spcPct val="200000"/>
              </a:lnSpc>
              <a:spcBef>
                <a:spcPts val="1000"/>
              </a:spcBef>
            </a:pPr>
            <a:r>
              <a:rPr lang="en-US" dirty="0">
                <a:solidFill>
                  <a:srgbClr val="002060"/>
                </a:solidFill>
                <a:latin typeface="Avenir Book" panose="02000503020000020003"/>
              </a:rPr>
              <a:t>If a Smart Device must be removed from a cooler the proper procedure is,</a:t>
            </a:r>
          </a:p>
          <a:p>
            <a:pPr algn="just">
              <a:lnSpc>
                <a:spcPct val="200000"/>
              </a:lnSpc>
              <a:spcBef>
                <a:spcPts val="1000"/>
              </a:spcBef>
            </a:pPr>
            <a:r>
              <a:rPr lang="en-US" dirty="0">
                <a:solidFill>
                  <a:srgbClr val="002060"/>
                </a:solidFill>
                <a:latin typeface="Avenir Book" panose="02000503020000020003"/>
              </a:rPr>
              <a:t>1.Log in to the Vision IoT application with BD credentials in whose territory is the cooler.</a:t>
            </a:r>
          </a:p>
          <a:p>
            <a:pPr algn="just">
              <a:lnSpc>
                <a:spcPct val="200000"/>
              </a:lnSpc>
              <a:spcBef>
                <a:spcPts val="1000"/>
              </a:spcBef>
            </a:pPr>
            <a:r>
              <a:rPr lang="en-US" dirty="0">
                <a:solidFill>
                  <a:srgbClr val="002060"/>
                </a:solidFill>
                <a:latin typeface="Avenir Book" panose="02000503020000020003"/>
              </a:rPr>
              <a:t>2. Go to the Virtual Hub tab and make sure that all the data from the Smart Device is downloaded (the Virtual Hub tab should be in Foreground).</a:t>
            </a:r>
          </a:p>
          <a:p>
            <a:pPr algn="just">
              <a:lnSpc>
                <a:spcPct val="200000"/>
              </a:lnSpc>
              <a:spcBef>
                <a:spcPts val="1000"/>
              </a:spcBef>
            </a:pPr>
            <a:r>
              <a:rPr lang="en-US" dirty="0">
                <a:solidFill>
                  <a:srgbClr val="002060"/>
                </a:solidFill>
                <a:latin typeface="Avenir Book" panose="02000503020000020003"/>
              </a:rPr>
              <a:t>3. Find the outlet and the cooler inside where the Smart Device is installed.</a:t>
            </a:r>
          </a:p>
          <a:p>
            <a:pPr algn="just">
              <a:lnSpc>
                <a:spcPct val="200000"/>
              </a:lnSpc>
              <a:spcBef>
                <a:spcPts val="1000"/>
              </a:spcBef>
            </a:pPr>
            <a:r>
              <a:rPr lang="en-US" dirty="0">
                <a:solidFill>
                  <a:srgbClr val="002060"/>
                </a:solidFill>
                <a:latin typeface="Avenir Book" panose="02000503020000020003"/>
              </a:rPr>
              <a:t>4. Tap on the button Remove Association.</a:t>
            </a:r>
          </a:p>
          <a:p>
            <a:pPr algn="just">
              <a:lnSpc>
                <a:spcPct val="200000"/>
              </a:lnSpc>
              <a:spcBef>
                <a:spcPts val="1000"/>
              </a:spcBef>
            </a:pPr>
            <a:r>
              <a:rPr lang="en-US" dirty="0">
                <a:solidFill>
                  <a:srgbClr val="002060"/>
                </a:solidFill>
                <a:latin typeface="Avenir Book" panose="02000503020000020003"/>
              </a:rPr>
              <a:t>5. Physically remove the device (and if it is SmartTag/SmartVision also the magnet) from the cooler.</a:t>
            </a:r>
          </a:p>
        </p:txBody>
      </p:sp>
    </p:spTree>
    <p:extLst>
      <p:ext uri="{BB962C8B-B14F-4D97-AF65-F5344CB8AC3E}">
        <p14:creationId xmlns:p14="http://schemas.microsoft.com/office/powerpoint/2010/main" val="3026204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7D28-ABC9-868A-CBA2-14EDF5472CF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584E15EF-2011-7A7B-14BA-3BB82B5DFE2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7B91F89-3349-DA25-105F-81C47E73682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17" name="TextBox 16">
            <a:extLst>
              <a:ext uri="{FF2B5EF4-FFF2-40B4-BE49-F238E27FC236}">
                <a16:creationId xmlns:a16="http://schemas.microsoft.com/office/drawing/2014/main" id="{C8A07EFA-B27C-E049-7494-105C486D28D7}"/>
              </a:ext>
            </a:extLst>
          </p:cNvPr>
          <p:cNvSpPr txBox="1"/>
          <p:nvPr/>
        </p:nvSpPr>
        <p:spPr>
          <a:xfrm>
            <a:off x="537140" y="620336"/>
            <a:ext cx="11117719" cy="5068054"/>
          </a:xfrm>
          <a:prstGeom prst="rect">
            <a:avLst/>
          </a:prstGeom>
          <a:noFill/>
        </p:spPr>
        <p:txBody>
          <a:bodyPr wrap="square">
            <a:spAutoFit/>
          </a:bodyPr>
          <a:lstStyle/>
          <a:p>
            <a:pPr algn="just">
              <a:spcBef>
                <a:spcPts val="1000"/>
              </a:spcBef>
            </a:pPr>
            <a:r>
              <a:rPr lang="en-US" sz="1600" dirty="0">
                <a:solidFill>
                  <a:srgbClr val="002060"/>
                </a:solidFill>
                <a:latin typeface="Avenir Book" panose="02000503020000020003"/>
              </a:rPr>
              <a:t>The app should have internet access at that or later time for the data to be available to the server (but the app should have internet access before you attempt to install the same device again in this or another location). </a:t>
            </a:r>
          </a:p>
          <a:p>
            <a:pPr algn="just">
              <a:spcBef>
                <a:spcPts val="1000"/>
              </a:spcBef>
            </a:pPr>
            <a:r>
              <a:rPr lang="en-US" sz="1600" dirty="0">
                <a:solidFill>
                  <a:srgbClr val="002060"/>
                </a:solidFill>
                <a:latin typeface="Avenir Book" panose="02000503020000020003"/>
              </a:rPr>
              <a:t>Once the iFSA download is in effect then the download should happen via iFSA, but the removal of association should happen via the Vision IoT application.</a:t>
            </a:r>
          </a:p>
          <a:p>
            <a:pPr algn="just">
              <a:spcBef>
                <a:spcPts val="1000"/>
              </a:spcBef>
            </a:pPr>
            <a:r>
              <a:rPr lang="en-US" sz="1600" dirty="0">
                <a:solidFill>
                  <a:srgbClr val="002060"/>
                </a:solidFill>
                <a:latin typeface="Avenir Book" panose="02000503020000020003"/>
              </a:rPr>
              <a:t> </a:t>
            </a:r>
          </a:p>
          <a:p>
            <a:pPr algn="just">
              <a:spcBef>
                <a:spcPts val="1000"/>
              </a:spcBef>
            </a:pPr>
            <a:r>
              <a:rPr lang="en-US" sz="1600" dirty="0">
                <a:solidFill>
                  <a:srgbClr val="002060"/>
                </a:solidFill>
                <a:latin typeface="Avenir Book" panose="02000503020000020003"/>
              </a:rPr>
              <a:t>If you want to install the same Smart Device to a different cooler,</a:t>
            </a:r>
          </a:p>
          <a:p>
            <a:pPr algn="just">
              <a:spcBef>
                <a:spcPts val="1000"/>
              </a:spcBef>
            </a:pPr>
            <a:r>
              <a:rPr lang="en-US" sz="1600" dirty="0">
                <a:solidFill>
                  <a:srgbClr val="002060"/>
                </a:solidFill>
                <a:latin typeface="Avenir Book" panose="02000503020000020003"/>
              </a:rPr>
              <a:t>1. Make sure you log in to the Vision IoT application again after the Smart Device is uninstalled (this is required so that the server can send the proper information and settings to the application for the new installation).</a:t>
            </a:r>
          </a:p>
          <a:p>
            <a:pPr algn="just">
              <a:spcBef>
                <a:spcPts val="1000"/>
              </a:spcBef>
            </a:pPr>
            <a:r>
              <a:rPr lang="en-US" sz="1600" dirty="0">
                <a:solidFill>
                  <a:srgbClr val="002060"/>
                </a:solidFill>
                <a:latin typeface="Avenir Book" panose="02000503020000020003"/>
              </a:rPr>
              <a:t>2. If you have just uninstalled the device, make sure you log off and then log in again to the Vision IoT application.</a:t>
            </a:r>
          </a:p>
          <a:p>
            <a:pPr algn="just">
              <a:spcBef>
                <a:spcPts val="1000"/>
              </a:spcBef>
            </a:pPr>
            <a:r>
              <a:rPr lang="en-US" sz="1600" dirty="0">
                <a:solidFill>
                  <a:srgbClr val="002060"/>
                </a:solidFill>
                <a:latin typeface="Avenir Book" panose="02000503020000020003"/>
              </a:rPr>
              <a:t>3. If you are installing the device using a different tablet/app/BD username, make sure that you’ve logged in after the device has been successfully uninstalled.</a:t>
            </a:r>
          </a:p>
          <a:p>
            <a:pPr algn="just">
              <a:spcBef>
                <a:spcPts val="1000"/>
              </a:spcBef>
            </a:pPr>
            <a:endParaRPr lang="en-US" sz="1600" dirty="0">
              <a:solidFill>
                <a:srgbClr val="002060"/>
              </a:solidFill>
              <a:latin typeface="Avenir Book" panose="02000503020000020003"/>
            </a:endParaRPr>
          </a:p>
          <a:p>
            <a:pPr algn="just">
              <a:spcBef>
                <a:spcPts val="1000"/>
              </a:spcBef>
            </a:pPr>
            <a:r>
              <a:rPr lang="en-US" sz="1600" b="1" dirty="0">
                <a:solidFill>
                  <a:srgbClr val="002060"/>
                </a:solidFill>
                <a:latin typeface="Avenir Book" panose="02000503020000020003"/>
              </a:rPr>
              <a:t>Important</a:t>
            </a:r>
          </a:p>
          <a:p>
            <a:pPr algn="just">
              <a:spcBef>
                <a:spcPts val="1000"/>
              </a:spcBef>
            </a:pPr>
            <a:r>
              <a:rPr lang="en-US" sz="1600" b="1" dirty="0">
                <a:solidFill>
                  <a:srgbClr val="002060"/>
                </a:solidFill>
                <a:latin typeface="Avenir Book" panose="02000503020000020003"/>
              </a:rPr>
              <a:t>1. The minimum device is an iPad 8th Gen or higher. The minimum iOS version is 14.</a:t>
            </a:r>
          </a:p>
          <a:p>
            <a:pPr algn="just">
              <a:spcBef>
                <a:spcPts val="1000"/>
              </a:spcBef>
            </a:pPr>
            <a:r>
              <a:rPr lang="en-US" sz="1600" b="1" dirty="0">
                <a:solidFill>
                  <a:srgbClr val="002060"/>
                </a:solidFill>
                <a:latin typeface="Avenir Book" panose="02000503020000020003"/>
              </a:rPr>
              <a:t>2. Only one user should log in at a time and if another user needs to log in the application should be reinstalled.</a:t>
            </a:r>
          </a:p>
        </p:txBody>
      </p:sp>
    </p:spTree>
    <p:extLst>
      <p:ext uri="{BB962C8B-B14F-4D97-AF65-F5344CB8AC3E}">
        <p14:creationId xmlns:p14="http://schemas.microsoft.com/office/powerpoint/2010/main" val="4121027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2"/>
          <a:stretch>
            <a:fillRect/>
          </a:stretch>
        </p:blipFill>
        <p:spPr>
          <a:xfrm>
            <a:off x="0" y="2"/>
            <a:ext cx="12192000" cy="6857999"/>
          </a:xfrm>
          <a:prstGeom prst="rect">
            <a:avLst/>
          </a:prstGeom>
        </p:spPr>
      </p:pic>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2609399" y="4657579"/>
            <a:ext cx="6973204" cy="1261872"/>
          </a:xfrm>
        </p:spPr>
        <p:txBody>
          <a:bodyPr anchor="ctr">
            <a:normAutofit/>
          </a:bodyPr>
          <a:lstStyle/>
          <a:p>
            <a:r>
              <a:rPr lang="en-US" sz="4800" b="1" dirty="0">
                <a:solidFill>
                  <a:srgbClr val="002060"/>
                </a:solidFill>
                <a:latin typeface="Avenir Black" panose="02000503020000020003" pitchFamily="2" charset="0"/>
              </a:rPr>
              <a:t>Thank You!</a:t>
            </a:r>
          </a:p>
        </p:txBody>
      </p:sp>
      <p:sp>
        <p:nvSpPr>
          <p:cNvPr id="4" name="TextBox 3">
            <a:extLst>
              <a:ext uri="{FF2B5EF4-FFF2-40B4-BE49-F238E27FC236}">
                <a16:creationId xmlns:a16="http://schemas.microsoft.com/office/drawing/2014/main" id="{19C0A69A-6444-BBC2-98C6-84A896F8D4BD}"/>
              </a:ext>
            </a:extLst>
          </p:cNvPr>
          <p:cNvSpPr txBox="1"/>
          <p:nvPr/>
        </p:nvSpPr>
        <p:spPr>
          <a:xfrm>
            <a:off x="4591666" y="3511951"/>
            <a:ext cx="5632455" cy="984885"/>
          </a:xfrm>
          <a:prstGeom prst="rect">
            <a:avLst/>
          </a:prstGeom>
          <a:noFill/>
        </p:spPr>
        <p:txBody>
          <a:bodyPr wrap="square">
            <a:spAutoFit/>
          </a:bodyPr>
          <a:lstStyle/>
          <a:p>
            <a:r>
              <a:rPr lang="en-IN" sz="2000" b="1" dirty="0"/>
              <a:t>support.iot@visiongroupretail.com</a:t>
            </a:r>
            <a:r>
              <a:rPr lang="en-IN" sz="2000" dirty="0"/>
              <a:t> </a:t>
            </a:r>
          </a:p>
          <a:p>
            <a:r>
              <a:rPr lang="en-IN" dirty="0"/>
              <a:t> </a:t>
            </a:r>
          </a:p>
          <a:p>
            <a:r>
              <a:rPr lang="en-IN" sz="2000" b="1" dirty="0"/>
              <a:t>+1-833-593-0144 (USA Tollfree Number)</a:t>
            </a:r>
          </a:p>
        </p:txBody>
      </p:sp>
      <p:pic>
        <p:nvPicPr>
          <p:cNvPr id="1026" name="Picture 2">
            <a:extLst>
              <a:ext uri="{FF2B5EF4-FFF2-40B4-BE49-F238E27FC236}">
                <a16:creationId xmlns:a16="http://schemas.microsoft.com/office/drawing/2014/main" id="{5710A16A-7EBD-C513-2673-C99A300E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446" y="4081572"/>
            <a:ext cx="516391" cy="415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Free communications icons">
            <a:extLst>
              <a:ext uri="{FF2B5EF4-FFF2-40B4-BE49-F238E27FC236}">
                <a16:creationId xmlns:a16="http://schemas.microsoft.com/office/drawing/2014/main" id="{1B9AB1EE-0522-74AE-4E90-00A51D78EB5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7320" y="3421050"/>
            <a:ext cx="617517" cy="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1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F389E-2DC2-E3F2-702C-C9F5F20C48A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B5F12D2-DF56-5178-039F-0DFAD07D2AA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1595768-C05F-B4BE-D4D1-4391F6EE151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4" name="TextBox 3">
            <a:extLst>
              <a:ext uri="{FF2B5EF4-FFF2-40B4-BE49-F238E27FC236}">
                <a16:creationId xmlns:a16="http://schemas.microsoft.com/office/drawing/2014/main" id="{DF464188-ECCD-6639-ECDD-53B187BC7E80}"/>
              </a:ext>
            </a:extLst>
          </p:cNvPr>
          <p:cNvSpPr txBox="1"/>
          <p:nvPr/>
        </p:nvSpPr>
        <p:spPr>
          <a:xfrm>
            <a:off x="6385502" y="2925660"/>
            <a:ext cx="5387293" cy="1294200"/>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sz="1800" dirty="0">
                <a:latin typeface="Avenir Book" panose="02000503020000020003"/>
              </a:rPr>
              <a:t>NOTIFICATION PERMISSION</a:t>
            </a:r>
          </a:p>
          <a:p>
            <a:pPr marL="285744" indent="-285744" algn="l">
              <a:lnSpc>
                <a:spcPct val="150000"/>
              </a:lnSpc>
              <a:buFont typeface="Wingdings" panose="05000000000000000000" pitchFamily="2" charset="2"/>
              <a:buChar char="§"/>
            </a:pPr>
            <a:r>
              <a:rPr lang="en-US" sz="1800" b="0" dirty="0">
                <a:latin typeface="Avenir Book" panose="02000503020000020003"/>
              </a:rPr>
              <a:t>Send notifications (to inform of data download) -&gt; Choose “Allow”</a:t>
            </a:r>
          </a:p>
        </p:txBody>
      </p:sp>
      <p:pic>
        <p:nvPicPr>
          <p:cNvPr id="8" name="Picture 7">
            <a:extLst>
              <a:ext uri="{FF2B5EF4-FFF2-40B4-BE49-F238E27FC236}">
                <a16:creationId xmlns:a16="http://schemas.microsoft.com/office/drawing/2014/main" id="{073B4816-884C-5228-09C5-29286391CD78}"/>
              </a:ext>
            </a:extLst>
          </p:cNvPr>
          <p:cNvPicPr>
            <a:picLocks/>
          </p:cNvPicPr>
          <p:nvPr/>
        </p:nvPicPr>
        <p:blipFill>
          <a:blip r:embed="rId4"/>
          <a:srcRect/>
          <a:stretch/>
        </p:blipFill>
        <p:spPr>
          <a:xfrm>
            <a:off x="541678" y="1656008"/>
            <a:ext cx="5399999" cy="3545983"/>
          </a:xfrm>
          <a:prstGeom prst="rect">
            <a:avLst/>
          </a:prstGeom>
          <a:ln w="28575">
            <a:solidFill>
              <a:srgbClr val="002060"/>
            </a:solidFill>
          </a:ln>
        </p:spPr>
      </p:pic>
      <p:sp>
        <p:nvSpPr>
          <p:cNvPr id="3" name="Title 1">
            <a:extLst>
              <a:ext uri="{FF2B5EF4-FFF2-40B4-BE49-F238E27FC236}">
                <a16:creationId xmlns:a16="http://schemas.microsoft.com/office/drawing/2014/main" id="{3FA2CC9F-20F3-5AE2-4CE0-BE3E8B6E374D}"/>
              </a:ext>
            </a:extLst>
          </p:cNvPr>
          <p:cNvSpPr>
            <a:spLocks noGrp="1"/>
          </p:cNvSpPr>
          <p:nvPr>
            <p:ph type="title"/>
          </p:nvPr>
        </p:nvSpPr>
        <p:spPr>
          <a:xfrm>
            <a:off x="422788" y="152180"/>
            <a:ext cx="11296481" cy="539915"/>
          </a:xfrm>
        </p:spPr>
        <p:txBody>
          <a:bodyPr>
            <a:normAutofit/>
          </a:bodyPr>
          <a:lstStyle/>
          <a:p>
            <a:r>
              <a:rPr lang="en-MY" sz="3200" b="1" dirty="0">
                <a:solidFill>
                  <a:srgbClr val="002060"/>
                </a:solidFill>
                <a:latin typeface="Avenir Black" panose="02000503020000020003" pitchFamily="2" charset="0"/>
              </a:rPr>
              <a:t>APPLICATION PERMISSION (Cont’d)</a:t>
            </a:r>
          </a:p>
        </p:txBody>
      </p:sp>
    </p:spTree>
    <p:extLst>
      <p:ext uri="{BB962C8B-B14F-4D97-AF65-F5344CB8AC3E}">
        <p14:creationId xmlns:p14="http://schemas.microsoft.com/office/powerpoint/2010/main" val="239002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1C84B06-115D-F5AD-B3ED-F7414B6BAF30}"/>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LOGIN</a:t>
            </a:r>
          </a:p>
        </p:txBody>
      </p:sp>
      <p:sp>
        <p:nvSpPr>
          <p:cNvPr id="4" name="Content Placeholder 2">
            <a:extLst>
              <a:ext uri="{FF2B5EF4-FFF2-40B4-BE49-F238E27FC236}">
                <a16:creationId xmlns:a16="http://schemas.microsoft.com/office/drawing/2014/main" id="{9A352334-6714-D161-88BD-B8087A391A85}"/>
              </a:ext>
            </a:extLst>
          </p:cNvPr>
          <p:cNvSpPr>
            <a:spLocks noGrp="1"/>
          </p:cNvSpPr>
          <p:nvPr>
            <p:ph idx="1"/>
          </p:nvPr>
        </p:nvSpPr>
        <p:spPr>
          <a:xfrm>
            <a:off x="471947" y="733427"/>
            <a:ext cx="11248106" cy="5449660"/>
          </a:xfrm>
        </p:spPr>
        <p:txBody>
          <a:bodyPr>
            <a:noAutofit/>
          </a:bodyPr>
          <a:lstStyle/>
          <a:p>
            <a:pPr marL="0" indent="0" algn="just">
              <a:buNone/>
            </a:pPr>
            <a:r>
              <a:rPr lang="en-US" sz="1800" dirty="0">
                <a:solidFill>
                  <a:srgbClr val="002060"/>
                </a:solidFill>
                <a:latin typeface="Avenir Book" panose="02000503020000020003"/>
              </a:rPr>
              <a:t>After successfully installing the Smart Cooler Installation Application, open it, and it will redirect you to the Login Page. Select the server from the server list and Login in the application using the credentials provided by your administrator after successful login.</a:t>
            </a:r>
          </a:p>
          <a:p>
            <a:pPr marL="0" indent="0" algn="just">
              <a:buNone/>
            </a:pPr>
            <a:r>
              <a:rPr lang="en-US" sz="1800" b="1" dirty="0">
                <a:solidFill>
                  <a:srgbClr val="C00000"/>
                </a:solidFill>
                <a:latin typeface="Avenir Book" panose="02000503020000020003"/>
              </a:rPr>
              <a:t>Remember to ensure Bluetooth &amp; Mobile Wi-Fi or Mobile Data are ON in the device.</a:t>
            </a:r>
          </a:p>
        </p:txBody>
      </p:sp>
      <p:sp>
        <p:nvSpPr>
          <p:cNvPr id="5" name="TextBox 4">
            <a:extLst>
              <a:ext uri="{FF2B5EF4-FFF2-40B4-BE49-F238E27FC236}">
                <a16:creationId xmlns:a16="http://schemas.microsoft.com/office/drawing/2014/main" id="{6779E484-F7FE-347E-836F-2FDC1B2C32C7}"/>
              </a:ext>
            </a:extLst>
          </p:cNvPr>
          <p:cNvSpPr txBox="1"/>
          <p:nvPr/>
        </p:nvSpPr>
        <p:spPr>
          <a:xfrm>
            <a:off x="6320054" y="2096921"/>
            <a:ext cx="5399999" cy="397031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44" indent="-285744" algn="l">
              <a:lnSpc>
                <a:spcPct val="100000"/>
              </a:lnSpc>
              <a:buFont typeface="Wingdings" panose="05000000000000000000" pitchFamily="2" charset="2"/>
              <a:buChar char="§"/>
            </a:pPr>
            <a:r>
              <a:rPr lang="en-US" b="0" dirty="0">
                <a:latin typeface="Avenir Book" panose="02000503020000020003"/>
              </a:rPr>
              <a:t>The Change from v. 2.7 is that All data (outlets, assets, remote commands, firmware) is downloaded before showing the Outlet Screen.</a:t>
            </a:r>
          </a:p>
          <a:p>
            <a:pPr marL="285744" indent="-285744" algn="l">
              <a:lnSpc>
                <a:spcPct val="100000"/>
              </a:lnSpc>
              <a:buFont typeface="Wingdings" panose="05000000000000000000" pitchFamily="2" charset="2"/>
              <a:buChar char="§"/>
            </a:pPr>
            <a:endParaRPr lang="en-US" b="0" dirty="0">
              <a:latin typeface="Avenir Book" panose="02000503020000020003"/>
            </a:endParaRPr>
          </a:p>
          <a:p>
            <a:pPr marL="285744" indent="-285744" algn="l">
              <a:lnSpc>
                <a:spcPct val="100000"/>
              </a:lnSpc>
              <a:buFont typeface="Wingdings" panose="05000000000000000000" pitchFamily="2" charset="2"/>
              <a:buChar char="§"/>
            </a:pPr>
            <a:r>
              <a:rPr lang="en-US" b="0" dirty="0">
                <a:latin typeface="Avenir Book" panose="02000503020000020003"/>
              </a:rPr>
              <a:t>Bluetooth also should be enabled as well as location services.</a:t>
            </a:r>
          </a:p>
          <a:p>
            <a:pPr marL="285744" indent="-285744" algn="l">
              <a:lnSpc>
                <a:spcPct val="100000"/>
              </a:lnSpc>
              <a:buFont typeface="Wingdings" panose="05000000000000000000" pitchFamily="2" charset="2"/>
              <a:buChar char="§"/>
            </a:pPr>
            <a:endParaRPr lang="en-US" b="0" dirty="0">
              <a:latin typeface="Avenir Book" panose="02000503020000020003"/>
            </a:endParaRPr>
          </a:p>
          <a:p>
            <a:pPr marL="285744" indent="-285744" algn="l">
              <a:lnSpc>
                <a:spcPct val="100000"/>
              </a:lnSpc>
              <a:buFont typeface="Wingdings" panose="05000000000000000000" pitchFamily="2" charset="2"/>
              <a:buChar char="§"/>
            </a:pPr>
            <a:r>
              <a:rPr lang="en-US" b="0" dirty="0">
                <a:latin typeface="Avenir Book" panose="02000503020000020003"/>
              </a:rPr>
              <a:t>The application requires an internet connection for initial login. After the initial log in the application can work in Offline mode provided that the same username &amp; password as the one in the online login is used.</a:t>
            </a:r>
          </a:p>
          <a:p>
            <a:pPr marL="285744" indent="-285744" algn="l">
              <a:lnSpc>
                <a:spcPct val="100000"/>
              </a:lnSpc>
              <a:buFont typeface="Wingdings" panose="05000000000000000000" pitchFamily="2" charset="2"/>
              <a:buChar char="§"/>
            </a:pPr>
            <a:endParaRPr lang="en-US" b="0" dirty="0">
              <a:latin typeface="Avenir Book" panose="02000503020000020003"/>
            </a:endParaRPr>
          </a:p>
          <a:p>
            <a:pPr marL="285744" indent="-285744" algn="l">
              <a:lnSpc>
                <a:spcPct val="100000"/>
              </a:lnSpc>
              <a:buFont typeface="Wingdings" panose="05000000000000000000" pitchFamily="2" charset="2"/>
              <a:buChar char="§"/>
            </a:pPr>
            <a:r>
              <a:rPr lang="en-US" b="0" dirty="0">
                <a:latin typeface="Avenir Book" panose="02000503020000020003"/>
              </a:rPr>
              <a:t>All versions after and including 1.7 do not download device data by default. If you wish to enable this option, you should toggle the switch at the VH screen which is titled “Only Remote Command”</a:t>
            </a:r>
          </a:p>
          <a:p>
            <a:pPr marL="285744" indent="-285744" algn="l">
              <a:lnSpc>
                <a:spcPct val="100000"/>
              </a:lnSpc>
              <a:buFont typeface="Wingdings" panose="05000000000000000000" pitchFamily="2" charset="2"/>
              <a:buChar char="§"/>
            </a:pPr>
            <a:endParaRPr lang="en-US" b="0" dirty="0">
              <a:latin typeface="Avenir Book" panose="02000503020000020003"/>
            </a:endParaRPr>
          </a:p>
          <a:p>
            <a:pPr marL="285744" indent="-285744" algn="l">
              <a:lnSpc>
                <a:spcPct val="100000"/>
              </a:lnSpc>
              <a:buFont typeface="Wingdings" panose="05000000000000000000" pitchFamily="2" charset="2"/>
              <a:buChar char="§"/>
            </a:pPr>
            <a:r>
              <a:rPr lang="en-US" b="0" dirty="0">
                <a:latin typeface="Avenir Book" panose="02000503020000020003"/>
              </a:rPr>
              <a:t>Minimum device requirements – iPad 8th Gen and Above Models.</a:t>
            </a:r>
          </a:p>
          <a:p>
            <a:pPr marL="285744" indent="-285744" algn="l">
              <a:lnSpc>
                <a:spcPct val="100000"/>
              </a:lnSpc>
              <a:buFont typeface="Wingdings" panose="05000000000000000000" pitchFamily="2" charset="2"/>
              <a:buChar char="§"/>
            </a:pPr>
            <a:endParaRPr lang="en-US" b="0" dirty="0">
              <a:latin typeface="Avenir Book" panose="02000503020000020003"/>
            </a:endParaRPr>
          </a:p>
          <a:p>
            <a:pPr marL="285744" indent="-285744" algn="l">
              <a:lnSpc>
                <a:spcPct val="100000"/>
              </a:lnSpc>
              <a:buFont typeface="Wingdings" panose="05000000000000000000" pitchFamily="2" charset="2"/>
              <a:buChar char="§"/>
            </a:pPr>
            <a:r>
              <a:rPr lang="en-US" b="0" dirty="0">
                <a:latin typeface="Avenir Book" panose="02000503020000020003"/>
              </a:rPr>
              <a:t>The Minimum iOS version is 14 and Above.</a:t>
            </a:r>
          </a:p>
        </p:txBody>
      </p:sp>
      <p:grpSp>
        <p:nvGrpSpPr>
          <p:cNvPr id="9" name="Group 8">
            <a:extLst>
              <a:ext uri="{FF2B5EF4-FFF2-40B4-BE49-F238E27FC236}">
                <a16:creationId xmlns:a16="http://schemas.microsoft.com/office/drawing/2014/main" id="{DDBFFD5B-4F8B-8E8B-5672-CA59FA6BACA8}"/>
              </a:ext>
            </a:extLst>
          </p:cNvPr>
          <p:cNvGrpSpPr/>
          <p:nvPr/>
        </p:nvGrpSpPr>
        <p:grpSpPr>
          <a:xfrm>
            <a:off x="570270" y="2309089"/>
            <a:ext cx="5399998" cy="3545983"/>
            <a:chOff x="570270" y="2309089"/>
            <a:chExt cx="5399998" cy="3545983"/>
          </a:xfrm>
        </p:grpSpPr>
        <p:pic>
          <p:nvPicPr>
            <p:cNvPr id="6" name="Picture 5">
              <a:extLst>
                <a:ext uri="{FF2B5EF4-FFF2-40B4-BE49-F238E27FC236}">
                  <a16:creationId xmlns:a16="http://schemas.microsoft.com/office/drawing/2014/main" id="{DFDEAF47-4340-117F-4F2A-AC547D64D45E}"/>
                </a:ext>
              </a:extLst>
            </p:cNvPr>
            <p:cNvPicPr>
              <a:picLocks/>
            </p:cNvPicPr>
            <p:nvPr/>
          </p:nvPicPr>
          <p:blipFill>
            <a:blip r:embed="rId4"/>
            <a:srcRect/>
            <a:stretch/>
          </p:blipFill>
          <p:spPr>
            <a:xfrm>
              <a:off x="570270" y="2309089"/>
              <a:ext cx="5399998" cy="3545983"/>
            </a:xfrm>
            <a:prstGeom prst="rect">
              <a:avLst/>
            </a:prstGeom>
            <a:ln w="28575">
              <a:solidFill>
                <a:srgbClr val="002060"/>
              </a:solidFill>
            </a:ln>
          </p:spPr>
        </p:pic>
        <p:sp>
          <p:nvSpPr>
            <p:cNvPr id="8" name="Rectangle 7">
              <a:extLst>
                <a:ext uri="{FF2B5EF4-FFF2-40B4-BE49-F238E27FC236}">
                  <a16:creationId xmlns:a16="http://schemas.microsoft.com/office/drawing/2014/main" id="{68D88171-0F05-CCBB-D413-7937957A47F9}"/>
                </a:ext>
              </a:extLst>
            </p:cNvPr>
            <p:cNvSpPr/>
            <p:nvPr/>
          </p:nvSpPr>
          <p:spPr>
            <a:xfrm>
              <a:off x="3850640" y="3108960"/>
              <a:ext cx="1747520" cy="899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8017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3639E0CC-26F2-194F-8C04-C31884DED11A}"/>
              </a:ext>
            </a:extLst>
          </p:cNvPr>
          <p:cNvSpPr txBox="1"/>
          <p:nvPr/>
        </p:nvSpPr>
        <p:spPr>
          <a:xfrm>
            <a:off x="498059" y="844275"/>
            <a:ext cx="11195882" cy="1384995"/>
          </a:xfrm>
          <a:prstGeom prst="rect">
            <a:avLst/>
          </a:prstGeom>
          <a:noFill/>
        </p:spPr>
        <p:txBody>
          <a:bodyPr wrap="square">
            <a:spAutoFit/>
          </a:bodyPr>
          <a:lstStyle/>
          <a:p>
            <a:pPr lvl="0" algn="just"/>
            <a:r>
              <a:rPr lang="en-US" sz="1400" dirty="0">
                <a:solidFill>
                  <a:srgbClr val="002060"/>
                </a:solidFill>
                <a:latin typeface="Avenir Book" panose="02000503020000020003"/>
                <a:ea typeface="Times New Roman" panose="02020603050405020304" pitchFamily="18" charset="0"/>
                <a:cs typeface="Calibri" panose="020F0502020204030204" pitchFamily="34" charset="0"/>
              </a:rPr>
              <a:t>Provide valid credentials and tap on the Login button</a:t>
            </a:r>
            <a:r>
              <a:rPr lang="en-GB" sz="1400" dirty="0">
                <a:solidFill>
                  <a:srgbClr val="002060"/>
                </a:solidFill>
                <a:latin typeface="Avenir Book" panose="02000503020000020003"/>
                <a:ea typeface="Times New Roman" panose="02020603050405020304" pitchFamily="18" charset="0"/>
                <a:cs typeface="Calibri" panose="020F0502020204030204" pitchFamily="34" charset="0"/>
              </a:rPr>
              <a:t>, please be advised that the application will need some time to download data from the cloud.</a:t>
            </a:r>
            <a:r>
              <a:rPr lang="en-US" sz="1400" dirty="0">
                <a:solidFill>
                  <a:srgbClr val="002060"/>
                </a:solidFill>
                <a:latin typeface="Avenir Book" panose="02000503020000020003"/>
                <a:ea typeface="Times New Roman" panose="02020603050405020304" pitchFamily="18" charset="0"/>
                <a:cs typeface="Calibri" panose="020F0502020204030204" pitchFamily="34" charset="0"/>
              </a:rPr>
              <a:t> </a:t>
            </a:r>
          </a:p>
          <a:p>
            <a:pPr lvl="0" algn="just"/>
            <a:endParaRPr lang="en-US" sz="1400" dirty="0">
              <a:solidFill>
                <a:srgbClr val="002060"/>
              </a:solidFill>
              <a:latin typeface="Avenir Book" panose="02000503020000020003"/>
              <a:ea typeface="Times New Roman" panose="02020603050405020304" pitchFamily="18" charset="0"/>
              <a:cs typeface="Calibri" panose="020F0502020204030204" pitchFamily="34" charset="0"/>
            </a:endParaRPr>
          </a:p>
          <a:p>
            <a:pPr algn="just"/>
            <a:r>
              <a:rPr lang="en-US" sz="1400" dirty="0">
                <a:solidFill>
                  <a:srgbClr val="002060"/>
                </a:solidFill>
                <a:latin typeface="Avenir Book" panose="02000503020000020003"/>
                <a:cs typeface="Calibri" panose="020F0502020204030204" pitchFamily="34" charset="0"/>
              </a:rPr>
              <a:t>The Change from v. 2.7 is that All data (Outlets &amp; Assets, Remote Commands, Firmware Information, and Unassigned Devices ) is downloaded before showing the Outlet Screen.</a:t>
            </a:r>
          </a:p>
          <a:p>
            <a:pPr algn="just"/>
            <a:endParaRPr lang="en-US" sz="1400" dirty="0">
              <a:solidFill>
                <a:srgbClr val="002060"/>
              </a:solidFill>
              <a:latin typeface="Avenir Book" panose="02000503020000020003"/>
              <a:cs typeface="Calibri" panose="020F0502020204030204" pitchFamily="34" charset="0"/>
            </a:endParaRPr>
          </a:p>
          <a:p>
            <a:pPr lvl="0" algn="just"/>
            <a:r>
              <a:rPr lang="en-US" sz="1400" b="1" dirty="0">
                <a:solidFill>
                  <a:srgbClr val="C00000"/>
                </a:solidFill>
                <a:latin typeface="Avenir Book" panose="02000503020000020003"/>
                <a:ea typeface="Times New Roman" panose="02020603050405020304" pitchFamily="18" charset="0"/>
                <a:cs typeface="Shruti" panose="020B0502040204020203" pitchFamily="34" charset="0"/>
              </a:rPr>
              <a:t>Note - </a:t>
            </a:r>
            <a:r>
              <a:rPr lang="en-US" sz="1400" dirty="0">
                <a:solidFill>
                  <a:srgbClr val="C00000"/>
                </a:solidFill>
                <a:latin typeface="Avenir Book" panose="02000503020000020003"/>
                <a:ea typeface="Times New Roman" panose="02020603050405020304" pitchFamily="18" charset="0"/>
                <a:cs typeface="Shruti" panose="020B0502040204020203" pitchFamily="34" charset="0"/>
              </a:rPr>
              <a:t>Internet connectivity is required during login otherwise login will fail, and the application will show network errors.</a:t>
            </a:r>
          </a:p>
        </p:txBody>
      </p:sp>
      <p:pic>
        <p:nvPicPr>
          <p:cNvPr id="5" name="Picture 4">
            <a:extLst>
              <a:ext uri="{FF2B5EF4-FFF2-40B4-BE49-F238E27FC236}">
                <a16:creationId xmlns:a16="http://schemas.microsoft.com/office/drawing/2014/main" id="{22A624DD-8809-75E9-9121-283E55F0284F}"/>
              </a:ext>
            </a:extLst>
          </p:cNvPr>
          <p:cNvPicPr>
            <a:picLocks/>
          </p:cNvPicPr>
          <p:nvPr/>
        </p:nvPicPr>
        <p:blipFill>
          <a:blip r:embed="rId4"/>
          <a:srcRect/>
          <a:stretch/>
        </p:blipFill>
        <p:spPr>
          <a:xfrm>
            <a:off x="869430" y="2818150"/>
            <a:ext cx="5180403" cy="2958875"/>
          </a:xfrm>
          <a:prstGeom prst="rect">
            <a:avLst/>
          </a:prstGeom>
          <a:ln w="28575">
            <a:solidFill>
              <a:srgbClr val="002060"/>
            </a:solidFill>
          </a:ln>
        </p:spPr>
      </p:pic>
      <p:pic>
        <p:nvPicPr>
          <p:cNvPr id="6" name="Picture 5">
            <a:extLst>
              <a:ext uri="{FF2B5EF4-FFF2-40B4-BE49-F238E27FC236}">
                <a16:creationId xmlns:a16="http://schemas.microsoft.com/office/drawing/2014/main" id="{9699C94E-2EBF-2377-3AAA-000CAD841001}"/>
              </a:ext>
            </a:extLst>
          </p:cNvPr>
          <p:cNvPicPr>
            <a:picLocks/>
          </p:cNvPicPr>
          <p:nvPr/>
        </p:nvPicPr>
        <p:blipFill>
          <a:blip r:embed="rId5"/>
          <a:srcRect/>
          <a:stretch/>
        </p:blipFill>
        <p:spPr>
          <a:xfrm>
            <a:off x="6404147" y="2818150"/>
            <a:ext cx="5180403" cy="2958876"/>
          </a:xfrm>
          <a:prstGeom prst="rect">
            <a:avLst/>
          </a:prstGeom>
          <a:ln w="28575">
            <a:solidFill>
              <a:srgbClr val="002060"/>
            </a:solidFill>
          </a:ln>
        </p:spPr>
      </p:pic>
      <p:sp>
        <p:nvSpPr>
          <p:cNvPr id="4" name="Title 1">
            <a:extLst>
              <a:ext uri="{FF2B5EF4-FFF2-40B4-BE49-F238E27FC236}">
                <a16:creationId xmlns:a16="http://schemas.microsoft.com/office/drawing/2014/main" id="{B4676729-C5A6-E1C7-935F-E8417065395E}"/>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LOGIN (Cont’d)</a:t>
            </a:r>
          </a:p>
        </p:txBody>
      </p:sp>
    </p:spTree>
    <p:extLst>
      <p:ext uri="{BB962C8B-B14F-4D97-AF65-F5344CB8AC3E}">
        <p14:creationId xmlns:p14="http://schemas.microsoft.com/office/powerpoint/2010/main" val="117637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1B45-938F-61AF-7879-170FAC45F58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72BC975-58E5-D32D-D723-1BC5B0EDB40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5E116E4-514A-8F65-7BE8-1BD0D581D45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7EC6FEA7-2B3D-C5ED-0329-D07DF44CB0EE}"/>
              </a:ext>
            </a:extLst>
          </p:cNvPr>
          <p:cNvSpPr>
            <a:spLocks noGrp="1"/>
          </p:cNvSpPr>
          <p:nvPr>
            <p:ph type="title"/>
          </p:nvPr>
        </p:nvSpPr>
        <p:spPr>
          <a:xfrm>
            <a:off x="471948" y="152180"/>
            <a:ext cx="10275589" cy="539915"/>
          </a:xfrm>
        </p:spPr>
        <p:txBody>
          <a:bodyPr>
            <a:normAutofit/>
          </a:bodyPr>
          <a:lstStyle/>
          <a:p>
            <a:r>
              <a:rPr lang="en-MY" sz="3200" b="1" dirty="0">
                <a:solidFill>
                  <a:srgbClr val="002060"/>
                </a:solidFill>
                <a:latin typeface="Avenir Black" panose="02000503020000020003" pitchFamily="2" charset="0"/>
              </a:rPr>
              <a:t>APPLICATION FUNCTIONS</a:t>
            </a:r>
          </a:p>
        </p:txBody>
      </p:sp>
      <p:sp>
        <p:nvSpPr>
          <p:cNvPr id="5" name="TextBox 4">
            <a:extLst>
              <a:ext uri="{FF2B5EF4-FFF2-40B4-BE49-F238E27FC236}">
                <a16:creationId xmlns:a16="http://schemas.microsoft.com/office/drawing/2014/main" id="{E0E177AE-2ECD-AAE6-2BC9-DBF8B8B2AEE2}"/>
              </a:ext>
            </a:extLst>
          </p:cNvPr>
          <p:cNvSpPr txBox="1"/>
          <p:nvPr/>
        </p:nvSpPr>
        <p:spPr>
          <a:xfrm>
            <a:off x="6394516" y="2728295"/>
            <a:ext cx="5399999" cy="1401409"/>
          </a:xfrm>
          <a:prstGeom prst="rect">
            <a:avLst/>
          </a:prstGeom>
          <a:solidFill>
            <a:srgbClr val="002060"/>
          </a:solidFill>
        </p:spPr>
        <p:txBody>
          <a:bodyPr wrap="square" anchor="t" anchorCtr="1">
            <a:spAutoFit/>
          </a:bodyPr>
          <a:lstStyle>
            <a:defPPr>
              <a:defRPr lang="en-US"/>
            </a:defPPr>
            <a:lvl1pPr algn="ctr">
              <a:lnSpc>
                <a:spcPct val="150000"/>
              </a:lnSpc>
              <a:defRPr sz="1400" b="1">
                <a:solidFill>
                  <a:schemeClr val="bg1"/>
                </a:solidFill>
                <a:latin typeface="Calibri (Body)"/>
              </a:defRPr>
            </a:lvl1pPr>
          </a:lstStyle>
          <a:p>
            <a:pPr algn="l">
              <a:lnSpc>
                <a:spcPct val="250000"/>
              </a:lnSpc>
            </a:pPr>
            <a:r>
              <a:rPr lang="en-US" sz="1200" b="0" dirty="0">
                <a:latin typeface="Avenir Book" panose="02000503020000020003"/>
              </a:rPr>
              <a:t>1. Association Screen - Use for the Association and Remove Association.</a:t>
            </a:r>
          </a:p>
          <a:p>
            <a:pPr algn="l">
              <a:lnSpc>
                <a:spcPct val="250000"/>
              </a:lnSpc>
            </a:pPr>
            <a:r>
              <a:rPr lang="en-US" sz="1200" b="0" dirty="0">
                <a:latin typeface="Avenir Book" panose="02000503020000020003"/>
              </a:rPr>
              <a:t>2. Configuration Screen - Use to Check the Device Advertisement and Configuration it.</a:t>
            </a:r>
          </a:p>
          <a:p>
            <a:pPr algn="l">
              <a:lnSpc>
                <a:spcPct val="250000"/>
              </a:lnSpc>
            </a:pPr>
            <a:r>
              <a:rPr lang="en-US" sz="1200" b="0" dirty="0">
                <a:latin typeface="Avenir Book" panose="02000503020000020003"/>
              </a:rPr>
              <a:t>3. VH Screen - Use for the Data Download and Upload to the Server.</a:t>
            </a:r>
          </a:p>
        </p:txBody>
      </p:sp>
      <p:grpSp>
        <p:nvGrpSpPr>
          <p:cNvPr id="22" name="Group 21">
            <a:extLst>
              <a:ext uri="{FF2B5EF4-FFF2-40B4-BE49-F238E27FC236}">
                <a16:creationId xmlns:a16="http://schemas.microsoft.com/office/drawing/2014/main" id="{F8C12D5A-24FC-85BC-B79C-6DE6BDF4F313}"/>
              </a:ext>
            </a:extLst>
          </p:cNvPr>
          <p:cNvGrpSpPr/>
          <p:nvPr/>
        </p:nvGrpSpPr>
        <p:grpSpPr>
          <a:xfrm>
            <a:off x="649832" y="1511958"/>
            <a:ext cx="5399999" cy="3545983"/>
            <a:chOff x="649834" y="2231042"/>
            <a:chExt cx="5399999" cy="3545983"/>
          </a:xfrm>
        </p:grpSpPr>
        <p:pic>
          <p:nvPicPr>
            <p:cNvPr id="4" name="Picture 3">
              <a:extLst>
                <a:ext uri="{FF2B5EF4-FFF2-40B4-BE49-F238E27FC236}">
                  <a16:creationId xmlns:a16="http://schemas.microsoft.com/office/drawing/2014/main" id="{A743609B-A8A8-530E-CA56-28E31D77215C}"/>
                </a:ext>
              </a:extLst>
            </p:cNvPr>
            <p:cNvPicPr>
              <a:picLocks/>
            </p:cNvPicPr>
            <p:nvPr/>
          </p:nvPicPr>
          <p:blipFill>
            <a:blip r:embed="rId4"/>
            <a:srcRect/>
            <a:stretch/>
          </p:blipFill>
          <p:spPr>
            <a:xfrm>
              <a:off x="649834" y="2231042"/>
              <a:ext cx="5399999" cy="3545983"/>
            </a:xfrm>
            <a:prstGeom prst="rect">
              <a:avLst/>
            </a:prstGeom>
            <a:ln w="28575">
              <a:solidFill>
                <a:srgbClr val="002060"/>
              </a:solidFill>
            </a:ln>
          </p:spPr>
        </p:pic>
        <p:sp>
          <p:nvSpPr>
            <p:cNvPr id="16" name="Rectangle 15">
              <a:extLst>
                <a:ext uri="{FF2B5EF4-FFF2-40B4-BE49-F238E27FC236}">
                  <a16:creationId xmlns:a16="http://schemas.microsoft.com/office/drawing/2014/main" id="{5D00D740-7159-670C-28D6-AFA0BFBAA9B0}"/>
                </a:ext>
              </a:extLst>
            </p:cNvPr>
            <p:cNvSpPr/>
            <p:nvPr/>
          </p:nvSpPr>
          <p:spPr>
            <a:xfrm>
              <a:off x="1412240" y="5460998"/>
              <a:ext cx="858520" cy="218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F5F78D3-9BEC-CC1C-ED9A-B3329946F8FB}"/>
                </a:ext>
              </a:extLst>
            </p:cNvPr>
            <p:cNvSpPr/>
            <p:nvPr/>
          </p:nvSpPr>
          <p:spPr>
            <a:xfrm>
              <a:off x="2920573" y="5460999"/>
              <a:ext cx="858520" cy="218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4E1484A-1B4F-004B-E8E4-45D18223051C}"/>
                </a:ext>
              </a:extLst>
            </p:cNvPr>
            <p:cNvSpPr/>
            <p:nvPr/>
          </p:nvSpPr>
          <p:spPr>
            <a:xfrm>
              <a:off x="4428906" y="5460997"/>
              <a:ext cx="858520" cy="218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52E6B04-F138-DEFC-57CF-83C3858972E0}"/>
                </a:ext>
              </a:extLst>
            </p:cNvPr>
            <p:cNvSpPr txBox="1"/>
            <p:nvPr/>
          </p:nvSpPr>
          <p:spPr>
            <a:xfrm>
              <a:off x="1690851" y="5127228"/>
              <a:ext cx="311299" cy="369332"/>
            </a:xfrm>
            <a:prstGeom prst="rect">
              <a:avLst/>
            </a:prstGeom>
            <a:noFill/>
          </p:spPr>
          <p:txBody>
            <a:bodyPr wrap="square" rtlCol="0">
              <a:spAutoFit/>
            </a:bodyPr>
            <a:lstStyle/>
            <a:p>
              <a:r>
                <a:rPr lang="en-US" dirty="0">
                  <a:solidFill>
                    <a:srgbClr val="002060"/>
                  </a:solidFill>
                </a:rPr>
                <a:t>1</a:t>
              </a:r>
            </a:p>
          </p:txBody>
        </p:sp>
        <p:sp>
          <p:nvSpPr>
            <p:cNvPr id="20" name="TextBox 19">
              <a:extLst>
                <a:ext uri="{FF2B5EF4-FFF2-40B4-BE49-F238E27FC236}">
                  <a16:creationId xmlns:a16="http://schemas.microsoft.com/office/drawing/2014/main" id="{321B4681-AA8A-FF2E-2A6F-C6AE1345CE62}"/>
                </a:ext>
              </a:extLst>
            </p:cNvPr>
            <p:cNvSpPr txBox="1"/>
            <p:nvPr/>
          </p:nvSpPr>
          <p:spPr>
            <a:xfrm>
              <a:off x="3194465" y="5127228"/>
              <a:ext cx="311299" cy="369332"/>
            </a:xfrm>
            <a:prstGeom prst="rect">
              <a:avLst/>
            </a:prstGeom>
            <a:noFill/>
          </p:spPr>
          <p:txBody>
            <a:bodyPr wrap="square" rtlCol="0">
              <a:spAutoFit/>
            </a:bodyPr>
            <a:lstStyle/>
            <a:p>
              <a:r>
                <a:rPr lang="en-US" dirty="0">
                  <a:solidFill>
                    <a:srgbClr val="002060"/>
                  </a:solidFill>
                </a:rPr>
                <a:t>2</a:t>
              </a:r>
            </a:p>
          </p:txBody>
        </p:sp>
        <p:sp>
          <p:nvSpPr>
            <p:cNvPr id="21" name="TextBox 20">
              <a:extLst>
                <a:ext uri="{FF2B5EF4-FFF2-40B4-BE49-F238E27FC236}">
                  <a16:creationId xmlns:a16="http://schemas.microsoft.com/office/drawing/2014/main" id="{98D185FD-A8D0-3FDB-0FC8-A47F847E67C5}"/>
                </a:ext>
              </a:extLst>
            </p:cNvPr>
            <p:cNvSpPr txBox="1"/>
            <p:nvPr/>
          </p:nvSpPr>
          <p:spPr>
            <a:xfrm>
              <a:off x="4702516" y="5127228"/>
              <a:ext cx="311299" cy="369332"/>
            </a:xfrm>
            <a:prstGeom prst="rect">
              <a:avLst/>
            </a:prstGeom>
            <a:noFill/>
          </p:spPr>
          <p:txBody>
            <a:bodyPr wrap="square" rtlCol="0">
              <a:spAutoFit/>
            </a:bodyPr>
            <a:lstStyle/>
            <a:p>
              <a:r>
                <a:rPr lang="en-US" dirty="0">
                  <a:solidFill>
                    <a:srgbClr val="002060"/>
                  </a:solidFill>
                </a:rPr>
                <a:t>3</a:t>
              </a:r>
            </a:p>
          </p:txBody>
        </p:sp>
      </p:grpSp>
    </p:spTree>
    <p:extLst>
      <p:ext uri="{BB962C8B-B14F-4D97-AF65-F5344CB8AC3E}">
        <p14:creationId xmlns:p14="http://schemas.microsoft.com/office/powerpoint/2010/main" val="165002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30491</TotalTime>
  <Words>4328</Words>
  <Application>Microsoft Office PowerPoint</Application>
  <PresentationFormat>Widescreen</PresentationFormat>
  <Paragraphs>361</Paragraphs>
  <Slides>53</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Avenir Black</vt:lpstr>
      <vt:lpstr>Avenir Book</vt:lpstr>
      <vt:lpstr>Calibri</vt:lpstr>
      <vt:lpstr>Calibri (Body)</vt:lpstr>
      <vt:lpstr>Calibri Light</vt:lpstr>
      <vt:lpstr>Helvetica</vt:lpstr>
      <vt:lpstr>Wingdings</vt:lpstr>
      <vt:lpstr>Office Theme</vt:lpstr>
      <vt:lpstr>Smart Cooler Installation</vt:lpstr>
      <vt:lpstr>APPLICATION FEATURES</vt:lpstr>
      <vt:lpstr>APPLICATION INSTALLATION</vt:lpstr>
      <vt:lpstr>APPLICATION PERMISSION</vt:lpstr>
      <vt:lpstr>APPLICATION PERMISSION (Cont’d)</vt:lpstr>
      <vt:lpstr>APPLICATION PERMISSION (Cont’d)</vt:lpstr>
      <vt:lpstr>LOGIN</vt:lpstr>
      <vt:lpstr>LOGIN (Cont’d)</vt:lpstr>
      <vt:lpstr>APPLICATION FUNCTIONS</vt:lpstr>
      <vt:lpstr>ASSOCIATION SCREEN</vt:lpstr>
      <vt:lpstr>ASSOCIATOIN SCREEN (Cont’d)</vt:lpstr>
      <vt:lpstr>CONFIGURATION SCREEN</vt:lpstr>
      <vt:lpstr>VH SCREEN</vt:lpstr>
      <vt:lpstr>ASSOCIATION PROCESS</vt:lpstr>
      <vt:lpstr>ASSOCIATION – SMART TAG</vt:lpstr>
      <vt:lpstr>ASSOCIATION – SMART TAG (Cont’d)</vt:lpstr>
      <vt:lpstr>ASSOCIATION – SMART TAG (Cont’d)</vt:lpstr>
      <vt:lpstr>ASSOCIATION – SMART VISION (SINGLE DOOR OPTION)</vt:lpstr>
      <vt:lpstr>ASSOCIATION – SMART VISION (Cont’d)</vt:lpstr>
      <vt:lpstr>ASSOCIATION – SMART VISION (Cont’d)</vt:lpstr>
      <vt:lpstr>PowerPoint Presentation</vt:lpstr>
      <vt:lpstr>ASSOCIATION – SMART VISION (MULTI DOOR OPTION)</vt:lpstr>
      <vt:lpstr>PowerPoint Presentation</vt:lpstr>
      <vt:lpstr>ASSOCIATION – SMART HUB</vt:lpstr>
      <vt:lpstr>ASSOCIATION – SMART HUB</vt:lpstr>
      <vt:lpstr>ASSOCIATION – SMART HUB (Cont’d)</vt:lpstr>
      <vt:lpstr>CONFIGURATION - DEEP SLEEP MODE</vt:lpstr>
      <vt:lpstr>CONFIGURATION - DEEP SLEEP MODE (Cont’d)</vt:lpstr>
      <vt:lpstr>CONFIGURATION - SET HEALTH INTERVAL </vt:lpstr>
      <vt:lpstr>PowerPoint Presentation</vt:lpstr>
      <vt:lpstr>CONFIGURATION - SET CURRENT DATE TIME</vt:lpstr>
      <vt:lpstr>CONFIGURATION - SET IBEACON PARAMETERS</vt:lpstr>
      <vt:lpstr>CONFIGURATION - SET IBEACON PARAMETERS (Cont’d)</vt:lpstr>
      <vt:lpstr>CONFIGURATION - SET IBEACON PARAMETERS (Cont’d)</vt:lpstr>
      <vt:lpstr>CONFIGURATION - SET IBEACON PARAMETERS (Cont’d)</vt:lpstr>
      <vt:lpstr>CONFIGURATION - SET IBEACON PARAMETERS (Cont’d)</vt:lpstr>
      <vt:lpstr>CONFIGURATION - ENERGY SAVING MODE</vt:lpstr>
      <vt:lpstr>CONFIGURATION - ENERGY SAVING MODE (Cont’d)</vt:lpstr>
      <vt:lpstr>CONFIGURATION – DFU(DIRECT FIRMWARE UPDATE)</vt:lpstr>
      <vt:lpstr>Firmware upgrade from the Configuration Screen</vt:lpstr>
      <vt:lpstr>Firmware upgrade</vt:lpstr>
      <vt:lpstr>VH PROCESS (VIRTUAL HUB SCREEN PROCESS) </vt:lpstr>
      <vt:lpstr>VH PROCESS (VIRTUAL HUB SCREEN PROCESS) – Cont’d</vt:lpstr>
      <vt:lpstr>VH SCREEN - NOTIFICATION</vt:lpstr>
      <vt:lpstr>FIX FAULTY DEVICES</vt:lpstr>
      <vt:lpstr>PowerPoint Presentation</vt:lpstr>
      <vt:lpstr>PowerPoint Presentation</vt:lpstr>
      <vt:lpstr>TEST AND VERIFY</vt:lpstr>
      <vt:lpstr>PowerPoint Presentation</vt:lpstr>
      <vt:lpstr>PowerPoint Presentation</vt:lpstr>
      <vt:lpstr>SMART DEVICE REMOVAL OF ASSOCIATION AND REUSAGE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DeRienzo</dc:creator>
  <cp:lastModifiedBy>Akash Panchal</cp:lastModifiedBy>
  <cp:revision>520</cp:revision>
  <dcterms:created xsi:type="dcterms:W3CDTF">2022-11-22T17:00:46Z</dcterms:created>
  <dcterms:modified xsi:type="dcterms:W3CDTF">2024-11-26T06:19:17Z</dcterms:modified>
</cp:coreProperties>
</file>