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353" r:id="rId2"/>
    <p:sldId id="451" r:id="rId3"/>
    <p:sldId id="454" r:id="rId4"/>
    <p:sldId id="531" r:id="rId5"/>
    <p:sldId id="530" r:id="rId6"/>
    <p:sldId id="360" r:id="rId7"/>
    <p:sldId id="394" r:id="rId8"/>
    <p:sldId id="383" r:id="rId9"/>
    <p:sldId id="456" r:id="rId10"/>
    <p:sldId id="461" r:id="rId11"/>
    <p:sldId id="476" r:id="rId12"/>
    <p:sldId id="480" r:id="rId13"/>
    <p:sldId id="481" r:id="rId14"/>
    <p:sldId id="482" r:id="rId15"/>
    <p:sldId id="485" r:id="rId16"/>
    <p:sldId id="519" r:id="rId17"/>
    <p:sldId id="520" r:id="rId18"/>
    <p:sldId id="521" r:id="rId19"/>
    <p:sldId id="529" r:id="rId20"/>
    <p:sldId id="522" r:id="rId21"/>
    <p:sldId id="523" r:id="rId22"/>
    <p:sldId id="503" r:id="rId23"/>
    <p:sldId id="526" r:id="rId24"/>
    <p:sldId id="3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ash Panchal" initials="AP" lastIdx="1" clrIdx="0">
    <p:extLst>
      <p:ext uri="{19B8F6BF-5375-455C-9EA6-DF929625EA0E}">
        <p15:presenceInfo xmlns:p15="http://schemas.microsoft.com/office/powerpoint/2012/main" userId="Akash Panch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7549F2-43B0-4509-9847-B3C01DCF7349}" v="67" dt="2023-03-29T06:55:58.1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9" autoAdjust="0"/>
    <p:restoredTop sz="95201" autoAdjust="0"/>
  </p:normalViewPr>
  <p:slideViewPr>
    <p:cSldViewPr snapToGrid="0">
      <p:cViewPr varScale="1">
        <p:scale>
          <a:sx n="63" d="100"/>
          <a:sy n="63" d="100"/>
        </p:scale>
        <p:origin x="62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a Jani" userId="a4ab84e9-92b7-4e04-a502-4c461899165d" providerId="ADAL" clId="{EE7549F2-43B0-4509-9847-B3C01DCF7349}"/>
    <pc:docChg chg="undo custSel addSld delSld modSld">
      <pc:chgData name="Mona Jani" userId="a4ab84e9-92b7-4e04-a502-4c461899165d" providerId="ADAL" clId="{EE7549F2-43B0-4509-9847-B3C01DCF7349}" dt="2023-03-29T07:01:23.288" v="1420" actId="20577"/>
      <pc:docMkLst>
        <pc:docMk/>
      </pc:docMkLst>
      <pc:sldChg chg="modSp mod">
        <pc:chgData name="Mona Jani" userId="a4ab84e9-92b7-4e04-a502-4c461899165d" providerId="ADAL" clId="{EE7549F2-43B0-4509-9847-B3C01DCF7349}" dt="2023-03-28T05:58:42.090" v="57" actId="20577"/>
        <pc:sldMkLst>
          <pc:docMk/>
          <pc:sldMk cId="1078697509" sldId="353"/>
        </pc:sldMkLst>
        <pc:spChg chg="mod">
          <ac:chgData name="Mona Jani" userId="a4ab84e9-92b7-4e04-a502-4c461899165d" providerId="ADAL" clId="{EE7549F2-43B0-4509-9847-B3C01DCF7349}" dt="2023-03-28T05:58:42.090" v="57" actId="20577"/>
          <ac:spMkLst>
            <pc:docMk/>
            <pc:sldMk cId="1078697509" sldId="353"/>
            <ac:spMk id="5" creationId="{15EEEE8B-7BC3-496A-A09C-4D513C9EA1F4}"/>
          </ac:spMkLst>
        </pc:spChg>
      </pc:sldChg>
      <pc:sldChg chg="addSp delSp modSp mod">
        <pc:chgData name="Mona Jani" userId="a4ab84e9-92b7-4e04-a502-4c461899165d" providerId="ADAL" clId="{EE7549F2-43B0-4509-9847-B3C01DCF7349}" dt="2023-03-29T06:14:24.662" v="629" actId="208"/>
        <pc:sldMkLst>
          <pc:docMk/>
          <pc:sldMk cId="2666125442" sldId="360"/>
        </pc:sldMkLst>
        <pc:spChg chg="add del">
          <ac:chgData name="Mona Jani" userId="a4ab84e9-92b7-4e04-a502-4c461899165d" providerId="ADAL" clId="{EE7549F2-43B0-4509-9847-B3C01DCF7349}" dt="2023-03-28T11:00:37.948" v="91" actId="478"/>
          <ac:spMkLst>
            <pc:docMk/>
            <pc:sldMk cId="2666125442" sldId="360"/>
            <ac:spMk id="5" creationId="{428BC61F-682B-09A2-1BBF-520BD2F51CE6}"/>
          </ac:spMkLst>
        </pc:spChg>
        <pc:spChg chg="mod">
          <ac:chgData name="Mona Jani" userId="a4ab84e9-92b7-4e04-a502-4c461899165d" providerId="ADAL" clId="{EE7549F2-43B0-4509-9847-B3C01DCF7349}" dt="2023-03-28T11:03:58.259" v="158" actId="20577"/>
          <ac:spMkLst>
            <pc:docMk/>
            <pc:sldMk cId="2666125442" sldId="360"/>
            <ac:spMk id="7" creationId="{6757E02F-CEFB-7F7C-8278-C40139CE5784}"/>
          </ac:spMkLst>
        </pc:spChg>
        <pc:spChg chg="mod">
          <ac:chgData name="Mona Jani" userId="a4ab84e9-92b7-4e04-a502-4c461899165d" providerId="ADAL" clId="{EE7549F2-43B0-4509-9847-B3C01DCF7349}" dt="2023-03-29T06:14:24.662" v="629" actId="208"/>
          <ac:spMkLst>
            <pc:docMk/>
            <pc:sldMk cId="2666125442" sldId="360"/>
            <ac:spMk id="11" creationId="{448ABAD3-C53A-2D63-64B9-8620B4BCFE75}"/>
          </ac:spMkLst>
        </pc:spChg>
        <pc:spChg chg="mod">
          <ac:chgData name="Mona Jani" userId="a4ab84e9-92b7-4e04-a502-4c461899165d" providerId="ADAL" clId="{EE7549F2-43B0-4509-9847-B3C01DCF7349}" dt="2023-03-28T11:03:31.649" v="133" actId="20577"/>
          <ac:spMkLst>
            <pc:docMk/>
            <pc:sldMk cId="2666125442" sldId="360"/>
            <ac:spMk id="17" creationId="{F3ECB9CF-0ECD-360A-7812-3B312A77148F}"/>
          </ac:spMkLst>
        </pc:spChg>
        <pc:spChg chg="mod">
          <ac:chgData name="Mona Jani" userId="a4ab84e9-92b7-4e04-a502-4c461899165d" providerId="ADAL" clId="{EE7549F2-43B0-4509-9847-B3C01DCF7349}" dt="2023-03-28T10:59:16.595" v="76" actId="1076"/>
          <ac:spMkLst>
            <pc:docMk/>
            <pc:sldMk cId="2666125442" sldId="360"/>
            <ac:spMk id="19" creationId="{8E1D51CA-DD35-0366-F238-1463F2837D3A}"/>
          </ac:spMkLst>
        </pc:spChg>
        <pc:spChg chg="del mod">
          <ac:chgData name="Mona Jani" userId="a4ab84e9-92b7-4e04-a502-4c461899165d" providerId="ADAL" clId="{EE7549F2-43B0-4509-9847-B3C01DCF7349}" dt="2023-03-28T10:59:08.961" v="74" actId="478"/>
          <ac:spMkLst>
            <pc:docMk/>
            <pc:sldMk cId="2666125442" sldId="360"/>
            <ac:spMk id="22" creationId="{7807B290-1C5A-1D84-6F51-B1DB48C67BD4}"/>
          </ac:spMkLst>
        </pc:spChg>
        <pc:grpChg chg="add mod">
          <ac:chgData name="Mona Jani" userId="a4ab84e9-92b7-4e04-a502-4c461899165d" providerId="ADAL" clId="{EE7549F2-43B0-4509-9847-B3C01DCF7349}" dt="2023-03-28T11:03:08.156" v="106" actId="1076"/>
          <ac:grpSpMkLst>
            <pc:docMk/>
            <pc:sldMk cId="2666125442" sldId="360"/>
            <ac:grpSpMk id="9" creationId="{067F39BE-EF95-E167-DEFA-2D568D47A5B9}"/>
          </ac:grpSpMkLst>
        </pc:grpChg>
        <pc:picChg chg="add del mod">
          <ac:chgData name="Mona Jani" userId="a4ab84e9-92b7-4e04-a502-4c461899165d" providerId="ADAL" clId="{EE7549F2-43B0-4509-9847-B3C01DCF7349}" dt="2023-03-28T11:02:33.408" v="100" actId="478"/>
          <ac:picMkLst>
            <pc:docMk/>
            <pc:sldMk cId="2666125442" sldId="360"/>
            <ac:picMk id="4" creationId="{DB955466-51C8-1BE1-6373-0AD12D1532D9}"/>
          </ac:picMkLst>
        </pc:picChg>
        <pc:picChg chg="add del mod">
          <ac:chgData name="Mona Jani" userId="a4ab84e9-92b7-4e04-a502-4c461899165d" providerId="ADAL" clId="{EE7549F2-43B0-4509-9847-B3C01DCF7349}" dt="2023-03-28T11:03:01.655" v="104" actId="478"/>
          <ac:picMkLst>
            <pc:docMk/>
            <pc:sldMk cId="2666125442" sldId="360"/>
            <ac:picMk id="8" creationId="{88F74515-DC79-05DC-ECCF-8859DB59B98D}"/>
          </ac:picMkLst>
        </pc:picChg>
        <pc:picChg chg="mod">
          <ac:chgData name="Mona Jani" userId="a4ab84e9-92b7-4e04-a502-4c461899165d" providerId="ADAL" clId="{EE7549F2-43B0-4509-9847-B3C01DCF7349}" dt="2023-03-29T06:14:24.662" v="629" actId="208"/>
          <ac:picMkLst>
            <pc:docMk/>
            <pc:sldMk cId="2666125442" sldId="360"/>
            <ac:picMk id="10" creationId="{9E6F0ABF-9CDC-D956-15E5-3A1093722FBE}"/>
          </ac:picMkLst>
        </pc:picChg>
        <pc:picChg chg="del">
          <ac:chgData name="Mona Jani" userId="a4ab84e9-92b7-4e04-a502-4c461899165d" providerId="ADAL" clId="{EE7549F2-43B0-4509-9847-B3C01DCF7349}" dt="2023-03-28T10:59:06.485" v="72" actId="478"/>
          <ac:picMkLst>
            <pc:docMk/>
            <pc:sldMk cId="2666125442" sldId="360"/>
            <ac:picMk id="14" creationId="{AFF719E9-FB70-92DB-CEC2-B10504B99D0E}"/>
          </ac:picMkLst>
        </pc:picChg>
        <pc:picChg chg="del mod">
          <ac:chgData name="Mona Jani" userId="a4ab84e9-92b7-4e04-a502-4c461899165d" providerId="ADAL" clId="{EE7549F2-43B0-4509-9847-B3C01DCF7349}" dt="2023-03-28T10:59:25.218" v="79" actId="478"/>
          <ac:picMkLst>
            <pc:docMk/>
            <pc:sldMk cId="2666125442" sldId="360"/>
            <ac:picMk id="21" creationId="{6356A8CD-F897-D98D-27AB-AA073963E022}"/>
          </ac:picMkLst>
        </pc:picChg>
      </pc:sldChg>
      <pc:sldChg chg="addSp delSp modSp mod">
        <pc:chgData name="Mona Jani" userId="a4ab84e9-92b7-4e04-a502-4c461899165d" providerId="ADAL" clId="{EE7549F2-43B0-4509-9847-B3C01DCF7349}" dt="2023-03-29T06:55:05.202" v="1232" actId="20577"/>
        <pc:sldMkLst>
          <pc:docMk/>
          <pc:sldMk cId="3728147337" sldId="383"/>
        </pc:sldMkLst>
        <pc:spChg chg="mod">
          <ac:chgData name="Mona Jani" userId="a4ab84e9-92b7-4e04-a502-4c461899165d" providerId="ADAL" clId="{EE7549F2-43B0-4509-9847-B3C01DCF7349}" dt="2023-03-28T11:14:45.272" v="229" actId="20577"/>
          <ac:spMkLst>
            <pc:docMk/>
            <pc:sldMk cId="3728147337" sldId="383"/>
            <ac:spMk id="3" creationId="{25296794-C340-4EEA-A3D5-49AE421729A5}"/>
          </ac:spMkLst>
        </pc:spChg>
        <pc:spChg chg="add mod">
          <ac:chgData name="Mona Jani" userId="a4ab84e9-92b7-4e04-a502-4c461899165d" providerId="ADAL" clId="{EE7549F2-43B0-4509-9847-B3C01DCF7349}" dt="2023-03-29T06:55:05.202" v="1232" actId="20577"/>
          <ac:spMkLst>
            <pc:docMk/>
            <pc:sldMk cId="3728147337" sldId="383"/>
            <ac:spMk id="4" creationId="{1891BF2B-70EA-FDB9-3027-0BE27ECB3E79}"/>
          </ac:spMkLst>
        </pc:spChg>
        <pc:picChg chg="add del">
          <ac:chgData name="Mona Jani" userId="a4ab84e9-92b7-4e04-a502-4c461899165d" providerId="ADAL" clId="{EE7549F2-43B0-4509-9847-B3C01DCF7349}" dt="2023-03-28T11:14:20.210" v="204" actId="478"/>
          <ac:picMkLst>
            <pc:docMk/>
            <pc:sldMk cId="3728147337" sldId="383"/>
            <ac:picMk id="5" creationId="{7E97B4A0-4361-BB46-A2D5-38B10DBA9B22}"/>
          </ac:picMkLst>
        </pc:picChg>
        <pc:picChg chg="add mod">
          <ac:chgData name="Mona Jani" userId="a4ab84e9-92b7-4e04-a502-4c461899165d" providerId="ADAL" clId="{EE7549F2-43B0-4509-9847-B3C01DCF7349}" dt="2023-03-28T11:14:33.468" v="206" actId="208"/>
          <ac:picMkLst>
            <pc:docMk/>
            <pc:sldMk cId="3728147337" sldId="383"/>
            <ac:picMk id="7" creationId="{AFF7AE49-7304-7EEB-95B3-2B1182EF9EFD}"/>
          </ac:picMkLst>
        </pc:picChg>
      </pc:sldChg>
      <pc:sldChg chg="addSp delSp modSp mod">
        <pc:chgData name="Mona Jani" userId="a4ab84e9-92b7-4e04-a502-4c461899165d" providerId="ADAL" clId="{EE7549F2-43B0-4509-9847-B3C01DCF7349}" dt="2023-03-29T06:54:55.271" v="1228" actId="20577"/>
        <pc:sldMkLst>
          <pc:docMk/>
          <pc:sldMk cId="570615917" sldId="394"/>
        </pc:sldMkLst>
        <pc:spChg chg="mod">
          <ac:chgData name="Mona Jani" userId="a4ab84e9-92b7-4e04-a502-4c461899165d" providerId="ADAL" clId="{EE7549F2-43B0-4509-9847-B3C01DCF7349}" dt="2023-03-28T11:06:53.609" v="163"/>
          <ac:spMkLst>
            <pc:docMk/>
            <pc:sldMk cId="570615917" sldId="394"/>
            <ac:spMk id="3" creationId="{25296794-C340-4EEA-A3D5-49AE421729A5}"/>
          </ac:spMkLst>
        </pc:spChg>
        <pc:spChg chg="add mod">
          <ac:chgData name="Mona Jani" userId="a4ab84e9-92b7-4e04-a502-4c461899165d" providerId="ADAL" clId="{EE7549F2-43B0-4509-9847-B3C01DCF7349}" dt="2023-03-29T06:54:52.102" v="1226" actId="20577"/>
          <ac:spMkLst>
            <pc:docMk/>
            <pc:sldMk cId="570615917" sldId="394"/>
            <ac:spMk id="4" creationId="{694203D3-A3E5-50BC-E654-116BF8F66ABF}"/>
          </ac:spMkLst>
        </pc:spChg>
        <pc:spChg chg="add mod">
          <ac:chgData name="Mona Jani" userId="a4ab84e9-92b7-4e04-a502-4c461899165d" providerId="ADAL" clId="{EE7549F2-43B0-4509-9847-B3C01DCF7349}" dt="2023-03-29T06:54:55.271" v="1228" actId="20577"/>
          <ac:spMkLst>
            <pc:docMk/>
            <pc:sldMk cId="570615917" sldId="394"/>
            <ac:spMk id="5" creationId="{2F208241-FC09-1E9C-6E1A-11ED915F220D}"/>
          </ac:spMkLst>
        </pc:spChg>
        <pc:spChg chg="mod">
          <ac:chgData name="Mona Jani" userId="a4ab84e9-92b7-4e04-a502-4c461899165d" providerId="ADAL" clId="{EE7549F2-43B0-4509-9847-B3C01DCF7349}" dt="2023-03-28T11:15:04.304" v="230" actId="6549"/>
          <ac:spMkLst>
            <pc:docMk/>
            <pc:sldMk cId="570615917" sldId="394"/>
            <ac:spMk id="8" creationId="{F1326A52-D04A-2A98-6F8E-C0AE301929CA}"/>
          </ac:spMkLst>
        </pc:spChg>
        <pc:picChg chg="add del">
          <ac:chgData name="Mona Jani" userId="a4ab84e9-92b7-4e04-a502-4c461899165d" providerId="ADAL" clId="{EE7549F2-43B0-4509-9847-B3C01DCF7349}" dt="2023-03-28T11:12:47.584" v="185" actId="478"/>
          <ac:picMkLst>
            <pc:docMk/>
            <pc:sldMk cId="570615917" sldId="394"/>
            <ac:picMk id="5" creationId="{6B372557-5712-99C6-99BD-004BCF1C9BA6}"/>
          </ac:picMkLst>
        </pc:picChg>
        <pc:picChg chg="add mod">
          <ac:chgData name="Mona Jani" userId="a4ab84e9-92b7-4e04-a502-4c461899165d" providerId="ADAL" clId="{EE7549F2-43B0-4509-9847-B3C01DCF7349}" dt="2023-03-29T06:54:29.848" v="1221" actId="1076"/>
          <ac:picMkLst>
            <pc:docMk/>
            <pc:sldMk cId="570615917" sldId="394"/>
            <ac:picMk id="7" creationId="{2E65FF72-98D5-825C-C381-B618A01B3735}"/>
          </ac:picMkLst>
        </pc:picChg>
        <pc:picChg chg="del">
          <ac:chgData name="Mona Jani" userId="a4ab84e9-92b7-4e04-a502-4c461899165d" providerId="ADAL" clId="{EE7549F2-43B0-4509-9847-B3C01DCF7349}" dt="2023-03-28T11:06:58.434" v="164" actId="478"/>
          <ac:picMkLst>
            <pc:docMk/>
            <pc:sldMk cId="570615917" sldId="394"/>
            <ac:picMk id="10" creationId="{245603B3-17B0-C530-3DF2-32E6BD9EDBFF}"/>
          </ac:picMkLst>
        </pc:picChg>
        <pc:picChg chg="add mod">
          <ac:chgData name="Mona Jani" userId="a4ab84e9-92b7-4e04-a502-4c461899165d" providerId="ADAL" clId="{EE7549F2-43B0-4509-9847-B3C01DCF7349}" dt="2023-03-28T11:15:37.543" v="233" actId="1076"/>
          <ac:picMkLst>
            <pc:docMk/>
            <pc:sldMk cId="570615917" sldId="394"/>
            <ac:picMk id="11" creationId="{2B98BDD1-D928-8F91-078C-8519F185D402}"/>
          </ac:picMkLst>
        </pc:picChg>
      </pc:sldChg>
      <pc:sldChg chg="modSp mod">
        <pc:chgData name="Mona Jani" userId="a4ab84e9-92b7-4e04-a502-4c461899165d" providerId="ADAL" clId="{EE7549F2-43B0-4509-9847-B3C01DCF7349}" dt="2023-03-29T05:07:01.682" v="628" actId="207"/>
        <pc:sldMkLst>
          <pc:docMk/>
          <pc:sldMk cId="2611874451" sldId="451"/>
        </pc:sldMkLst>
        <pc:spChg chg="mod">
          <ac:chgData name="Mona Jani" userId="a4ab84e9-92b7-4e04-a502-4c461899165d" providerId="ADAL" clId="{EE7549F2-43B0-4509-9847-B3C01DCF7349}" dt="2023-03-29T05:07:01.682" v="628" actId="207"/>
          <ac:spMkLst>
            <pc:docMk/>
            <pc:sldMk cId="2611874451" sldId="451"/>
            <ac:spMk id="2" creationId="{2EF413D6-75C3-5F7F-C745-E632D2904A11}"/>
          </ac:spMkLst>
        </pc:spChg>
      </pc:sldChg>
      <pc:sldChg chg="addSp delSp modSp mod">
        <pc:chgData name="Mona Jani" userId="a4ab84e9-92b7-4e04-a502-4c461899165d" providerId="ADAL" clId="{EE7549F2-43B0-4509-9847-B3C01DCF7349}" dt="2023-03-29T06:55:52.696" v="1244" actId="20577"/>
        <pc:sldMkLst>
          <pc:docMk/>
          <pc:sldMk cId="2500937535" sldId="456"/>
        </pc:sldMkLst>
        <pc:spChg chg="add mod">
          <ac:chgData name="Mona Jani" userId="a4ab84e9-92b7-4e04-a502-4c461899165d" providerId="ADAL" clId="{EE7549F2-43B0-4509-9847-B3C01DCF7349}" dt="2023-03-29T06:55:45.495" v="1240" actId="20577"/>
          <ac:spMkLst>
            <pc:docMk/>
            <pc:sldMk cId="2500937535" sldId="456"/>
            <ac:spMk id="2" creationId="{A40E5B87-C168-0121-FE22-912A4A2D9641}"/>
          </ac:spMkLst>
        </pc:spChg>
        <pc:spChg chg="add mod">
          <ac:chgData name="Mona Jani" userId="a4ab84e9-92b7-4e04-a502-4c461899165d" providerId="ADAL" clId="{EE7549F2-43B0-4509-9847-B3C01DCF7349}" dt="2023-03-29T06:55:48.487" v="1242" actId="20577"/>
          <ac:spMkLst>
            <pc:docMk/>
            <pc:sldMk cId="2500937535" sldId="456"/>
            <ac:spMk id="3" creationId="{248F8B11-4753-2A1A-7902-B71D6B1EECB7}"/>
          </ac:spMkLst>
        </pc:spChg>
        <pc:spChg chg="add mod">
          <ac:chgData name="Mona Jani" userId="a4ab84e9-92b7-4e04-a502-4c461899165d" providerId="ADAL" clId="{EE7549F2-43B0-4509-9847-B3C01DCF7349}" dt="2023-03-29T06:55:52.696" v="1244" actId="20577"/>
          <ac:spMkLst>
            <pc:docMk/>
            <pc:sldMk cId="2500937535" sldId="456"/>
            <ac:spMk id="4" creationId="{777C8331-99F5-F6B0-072D-8341E9B54785}"/>
          </ac:spMkLst>
        </pc:spChg>
        <pc:spChg chg="add del">
          <ac:chgData name="Mona Jani" userId="a4ab84e9-92b7-4e04-a502-4c461899165d" providerId="ADAL" clId="{EE7549F2-43B0-4509-9847-B3C01DCF7349}" dt="2023-03-28T11:17:11.339" v="246" actId="478"/>
          <ac:spMkLst>
            <pc:docMk/>
            <pc:sldMk cId="2500937535" sldId="456"/>
            <ac:spMk id="5" creationId="{8FBDAE94-C94C-12A2-E001-F107E3202356}"/>
          </ac:spMkLst>
        </pc:spChg>
        <pc:picChg chg="del">
          <ac:chgData name="Mona Jani" userId="a4ab84e9-92b7-4e04-a502-4c461899165d" providerId="ADAL" clId="{EE7549F2-43B0-4509-9847-B3C01DCF7349}" dt="2023-03-28T11:18:15.348" v="255" actId="478"/>
          <ac:picMkLst>
            <pc:docMk/>
            <pc:sldMk cId="2500937535" sldId="456"/>
            <ac:picMk id="3" creationId="{6CC476A4-E233-DBAC-7D3A-C1D0C73234ED}"/>
          </ac:picMkLst>
        </pc:picChg>
        <pc:picChg chg="add del mod">
          <ac:chgData name="Mona Jani" userId="a4ab84e9-92b7-4e04-a502-4c461899165d" providerId="ADAL" clId="{EE7549F2-43B0-4509-9847-B3C01DCF7349}" dt="2023-03-28T11:17:55.689" v="247" actId="478"/>
          <ac:picMkLst>
            <pc:docMk/>
            <pc:sldMk cId="2500937535" sldId="456"/>
            <ac:picMk id="4" creationId="{3D882789-736F-496B-33CF-29180474A222}"/>
          </ac:picMkLst>
        </pc:picChg>
        <pc:picChg chg="del">
          <ac:chgData name="Mona Jani" userId="a4ab84e9-92b7-4e04-a502-4c461899165d" providerId="ADAL" clId="{EE7549F2-43B0-4509-9847-B3C01DCF7349}" dt="2023-03-28T12:22:14.444" v="257" actId="478"/>
          <ac:picMkLst>
            <pc:docMk/>
            <pc:sldMk cId="2500937535" sldId="456"/>
            <ac:picMk id="7" creationId="{AEB5C9B1-3ADB-411D-9348-E74BB48A7F7D}"/>
          </ac:picMkLst>
        </pc:picChg>
        <pc:picChg chg="add mod">
          <ac:chgData name="Mona Jani" userId="a4ab84e9-92b7-4e04-a502-4c461899165d" providerId="ADAL" clId="{EE7549F2-43B0-4509-9847-B3C01DCF7349}" dt="2023-03-28T12:28:29.919" v="359" actId="208"/>
          <ac:picMkLst>
            <pc:docMk/>
            <pc:sldMk cId="2500937535" sldId="456"/>
            <ac:picMk id="10" creationId="{39B1695E-066D-AF8E-0F46-4A02F0AF980E}"/>
          </ac:picMkLst>
        </pc:picChg>
        <pc:picChg chg="add mod">
          <ac:chgData name="Mona Jani" userId="a4ab84e9-92b7-4e04-a502-4c461899165d" providerId="ADAL" clId="{EE7549F2-43B0-4509-9847-B3C01DCF7349}" dt="2023-03-28T12:28:29.919" v="359" actId="208"/>
          <ac:picMkLst>
            <pc:docMk/>
            <pc:sldMk cId="2500937535" sldId="456"/>
            <ac:picMk id="12" creationId="{EABF1054-2BAE-A816-F989-5A00DB0FA83D}"/>
          </ac:picMkLst>
        </pc:picChg>
        <pc:picChg chg="del">
          <ac:chgData name="Mona Jani" userId="a4ab84e9-92b7-4e04-a502-4c461899165d" providerId="ADAL" clId="{EE7549F2-43B0-4509-9847-B3C01DCF7349}" dt="2023-03-28T12:22:16.270" v="258" actId="478"/>
          <ac:picMkLst>
            <pc:docMk/>
            <pc:sldMk cId="2500937535" sldId="456"/>
            <ac:picMk id="13" creationId="{AE2BBA18-07B5-BF2B-AEB9-8AD19ED73910}"/>
          </ac:picMkLst>
        </pc:picChg>
        <pc:picChg chg="add mod">
          <ac:chgData name="Mona Jani" userId="a4ab84e9-92b7-4e04-a502-4c461899165d" providerId="ADAL" clId="{EE7549F2-43B0-4509-9847-B3C01DCF7349}" dt="2023-03-28T12:28:29.919" v="359" actId="208"/>
          <ac:picMkLst>
            <pc:docMk/>
            <pc:sldMk cId="2500937535" sldId="456"/>
            <ac:picMk id="15" creationId="{08846093-6F87-2F25-8C47-917B41319ECD}"/>
          </ac:picMkLst>
        </pc:picChg>
      </pc:sldChg>
      <pc:sldChg chg="addSp delSp modSp mod">
        <pc:chgData name="Mona Jani" userId="a4ab84e9-92b7-4e04-a502-4c461899165d" providerId="ADAL" clId="{EE7549F2-43B0-4509-9847-B3C01DCF7349}" dt="2023-03-29T06:56:03.496" v="1248" actId="20577"/>
        <pc:sldMkLst>
          <pc:docMk/>
          <pc:sldMk cId="542562790" sldId="461"/>
        </pc:sldMkLst>
        <pc:spChg chg="mod">
          <ac:chgData name="Mona Jani" userId="a4ab84e9-92b7-4e04-a502-4c461899165d" providerId="ADAL" clId="{EE7549F2-43B0-4509-9847-B3C01DCF7349}" dt="2023-03-28T12:23:53.009" v="306" actId="20577"/>
          <ac:spMkLst>
            <pc:docMk/>
            <pc:sldMk cId="542562790" sldId="461"/>
            <ac:spMk id="2" creationId="{8BA3EEBF-0487-4137-9993-6E8B910A9754}"/>
          </ac:spMkLst>
        </pc:spChg>
        <pc:spChg chg="add mod">
          <ac:chgData name="Mona Jani" userId="a4ab84e9-92b7-4e04-a502-4c461899165d" providerId="ADAL" clId="{EE7549F2-43B0-4509-9847-B3C01DCF7349}" dt="2023-03-29T06:56:03.496" v="1248" actId="20577"/>
          <ac:spMkLst>
            <pc:docMk/>
            <pc:sldMk cId="542562790" sldId="461"/>
            <ac:spMk id="3" creationId="{FA898C7B-4013-1798-E836-0C9853F89F53}"/>
          </ac:spMkLst>
        </pc:spChg>
        <pc:spChg chg="mod">
          <ac:chgData name="Mona Jani" userId="a4ab84e9-92b7-4e04-a502-4c461899165d" providerId="ADAL" clId="{EE7549F2-43B0-4509-9847-B3C01DCF7349}" dt="2023-03-28T12:24:09.825" v="308" actId="6549"/>
          <ac:spMkLst>
            <pc:docMk/>
            <pc:sldMk cId="542562790" sldId="461"/>
            <ac:spMk id="23" creationId="{544FA064-FC2C-72D1-1A02-328CED77321C}"/>
          </ac:spMkLst>
        </pc:spChg>
        <pc:picChg chg="add mod">
          <ac:chgData name="Mona Jani" userId="a4ab84e9-92b7-4e04-a502-4c461899165d" providerId="ADAL" clId="{EE7549F2-43B0-4509-9847-B3C01DCF7349}" dt="2023-03-28T12:28:22.592" v="358" actId="208"/>
          <ac:picMkLst>
            <pc:docMk/>
            <pc:sldMk cId="542562790" sldId="461"/>
            <ac:picMk id="4" creationId="{310F3740-C086-F0B5-4EA1-37E57A8E847A}"/>
          </ac:picMkLst>
        </pc:picChg>
        <pc:picChg chg="del">
          <ac:chgData name="Mona Jani" userId="a4ab84e9-92b7-4e04-a502-4c461899165d" providerId="ADAL" clId="{EE7549F2-43B0-4509-9847-B3C01DCF7349}" dt="2023-03-28T12:24:16.259" v="309" actId="478"/>
          <ac:picMkLst>
            <pc:docMk/>
            <pc:sldMk cId="542562790" sldId="461"/>
            <ac:picMk id="7" creationId="{75A681E6-A870-6208-799B-4445652C1FBD}"/>
          </ac:picMkLst>
        </pc:picChg>
      </pc:sldChg>
      <pc:sldChg chg="addSp delSp modSp mod">
        <pc:chgData name="Mona Jani" userId="a4ab84e9-92b7-4e04-a502-4c461899165d" providerId="ADAL" clId="{EE7549F2-43B0-4509-9847-B3C01DCF7349}" dt="2023-03-29T07:01:23.288" v="1420" actId="20577"/>
        <pc:sldMkLst>
          <pc:docMk/>
          <pc:sldMk cId="1232675776" sldId="476"/>
        </pc:sldMkLst>
        <pc:spChg chg="mod">
          <ac:chgData name="Mona Jani" userId="a4ab84e9-92b7-4e04-a502-4c461899165d" providerId="ADAL" clId="{EE7549F2-43B0-4509-9847-B3C01DCF7349}" dt="2023-03-29T07:01:23.288" v="1420" actId="20577"/>
          <ac:spMkLst>
            <pc:docMk/>
            <pc:sldMk cId="1232675776" sldId="476"/>
            <ac:spMk id="4" creationId="{5C3271E2-FA20-6E61-1FC7-2038508F6306}"/>
          </ac:spMkLst>
        </pc:spChg>
        <pc:spChg chg="mod">
          <ac:chgData name="Mona Jani" userId="a4ab84e9-92b7-4e04-a502-4c461899165d" providerId="ADAL" clId="{EE7549F2-43B0-4509-9847-B3C01DCF7349}" dt="2023-03-29T06:56:20.777" v="1255" actId="20577"/>
          <ac:spMkLst>
            <pc:docMk/>
            <pc:sldMk cId="1232675776" sldId="476"/>
            <ac:spMk id="8" creationId="{00CF1D0E-4795-28A5-9D20-29BD65FE92A1}"/>
          </ac:spMkLst>
        </pc:spChg>
        <pc:spChg chg="mod">
          <ac:chgData name="Mona Jani" userId="a4ab84e9-92b7-4e04-a502-4c461899165d" providerId="ADAL" clId="{EE7549F2-43B0-4509-9847-B3C01DCF7349}" dt="2023-03-29T06:56:14.451" v="1250" actId="20577"/>
          <ac:spMkLst>
            <pc:docMk/>
            <pc:sldMk cId="1232675776" sldId="476"/>
            <ac:spMk id="16" creationId="{0D584F63-8E6C-7581-DA12-1E0A2F31197E}"/>
          </ac:spMkLst>
        </pc:spChg>
        <pc:spChg chg="mod">
          <ac:chgData name="Mona Jani" userId="a4ab84e9-92b7-4e04-a502-4c461899165d" providerId="ADAL" clId="{EE7549F2-43B0-4509-9847-B3C01DCF7349}" dt="2023-03-29T06:56:17.201" v="1252" actId="20577"/>
          <ac:spMkLst>
            <pc:docMk/>
            <pc:sldMk cId="1232675776" sldId="476"/>
            <ac:spMk id="18" creationId="{CEED89A2-5D94-4F66-7F42-5341C87989C3}"/>
          </ac:spMkLst>
        </pc:spChg>
        <pc:picChg chg="del">
          <ac:chgData name="Mona Jani" userId="a4ab84e9-92b7-4e04-a502-4c461899165d" providerId="ADAL" clId="{EE7549F2-43B0-4509-9847-B3C01DCF7349}" dt="2023-03-28T12:25:43.419" v="327" actId="478"/>
          <ac:picMkLst>
            <pc:docMk/>
            <pc:sldMk cId="1232675776" sldId="476"/>
            <ac:picMk id="5" creationId="{703341B0-9754-FA08-89B7-7D701B882B78}"/>
          </ac:picMkLst>
        </pc:picChg>
        <pc:picChg chg="del">
          <ac:chgData name="Mona Jani" userId="a4ab84e9-92b7-4e04-a502-4c461899165d" providerId="ADAL" clId="{EE7549F2-43B0-4509-9847-B3C01DCF7349}" dt="2023-03-28T12:27:14.750" v="346" actId="478"/>
          <ac:picMkLst>
            <pc:docMk/>
            <pc:sldMk cId="1232675776" sldId="476"/>
            <ac:picMk id="7" creationId="{3B0578D4-2CC5-4E1F-E527-48845FEF3ED5}"/>
          </ac:picMkLst>
        </pc:picChg>
        <pc:picChg chg="add mod">
          <ac:chgData name="Mona Jani" userId="a4ab84e9-92b7-4e04-a502-4c461899165d" providerId="ADAL" clId="{EE7549F2-43B0-4509-9847-B3C01DCF7349}" dt="2023-03-28T12:28:14.905" v="357" actId="208"/>
          <ac:picMkLst>
            <pc:docMk/>
            <pc:sldMk cId="1232675776" sldId="476"/>
            <ac:picMk id="10" creationId="{90C487B6-55C5-3143-9DD9-1FA27D15A72D}"/>
          </ac:picMkLst>
        </pc:picChg>
        <pc:picChg chg="del">
          <ac:chgData name="Mona Jani" userId="a4ab84e9-92b7-4e04-a502-4c461899165d" providerId="ADAL" clId="{EE7549F2-43B0-4509-9847-B3C01DCF7349}" dt="2023-03-28T12:26:40.754" v="343" actId="478"/>
          <ac:picMkLst>
            <pc:docMk/>
            <pc:sldMk cId="1232675776" sldId="476"/>
            <ac:picMk id="12" creationId="{96828DBD-A46F-4C98-D267-1FF77E1CE5F8}"/>
          </ac:picMkLst>
        </pc:picChg>
        <pc:picChg chg="add mod">
          <ac:chgData name="Mona Jani" userId="a4ab84e9-92b7-4e04-a502-4c461899165d" providerId="ADAL" clId="{EE7549F2-43B0-4509-9847-B3C01DCF7349}" dt="2023-03-28T12:28:14.905" v="357" actId="208"/>
          <ac:picMkLst>
            <pc:docMk/>
            <pc:sldMk cId="1232675776" sldId="476"/>
            <ac:picMk id="13" creationId="{CC2C758E-BB99-B9E9-D0F1-5AD1E9EE9786}"/>
          </ac:picMkLst>
        </pc:picChg>
        <pc:picChg chg="add mod">
          <ac:chgData name="Mona Jani" userId="a4ab84e9-92b7-4e04-a502-4c461899165d" providerId="ADAL" clId="{EE7549F2-43B0-4509-9847-B3C01DCF7349}" dt="2023-03-28T12:29:08.391" v="361" actId="1076"/>
          <ac:picMkLst>
            <pc:docMk/>
            <pc:sldMk cId="1232675776" sldId="476"/>
            <ac:picMk id="15" creationId="{466210C7-C807-AF24-E2A7-C135215B4F4B}"/>
          </ac:picMkLst>
        </pc:picChg>
      </pc:sldChg>
      <pc:sldChg chg="del">
        <pc:chgData name="Mona Jani" userId="a4ab84e9-92b7-4e04-a502-4c461899165d" providerId="ADAL" clId="{EE7549F2-43B0-4509-9847-B3C01DCF7349}" dt="2023-03-28T12:29:17.867" v="362" actId="47"/>
        <pc:sldMkLst>
          <pc:docMk/>
          <pc:sldMk cId="2159032648" sldId="479"/>
        </pc:sldMkLst>
      </pc:sldChg>
      <pc:sldChg chg="addSp delSp modSp mod">
        <pc:chgData name="Mona Jani" userId="a4ab84e9-92b7-4e04-a502-4c461899165d" providerId="ADAL" clId="{EE7549F2-43B0-4509-9847-B3C01DCF7349}" dt="2023-03-29T06:56:35.723" v="1261" actId="20577"/>
        <pc:sldMkLst>
          <pc:docMk/>
          <pc:sldMk cId="1867089026" sldId="480"/>
        </pc:sldMkLst>
        <pc:spChg chg="mod">
          <ac:chgData name="Mona Jani" userId="a4ab84e9-92b7-4e04-a502-4c461899165d" providerId="ADAL" clId="{EE7549F2-43B0-4509-9847-B3C01DCF7349}" dt="2023-03-29T06:56:32.739" v="1258" actId="20577"/>
          <ac:spMkLst>
            <pc:docMk/>
            <pc:sldMk cId="1867089026" sldId="480"/>
            <ac:spMk id="3" creationId="{CC6B06AE-2BED-6FFB-5C47-93FB3F9365C6}"/>
          </ac:spMkLst>
        </pc:spChg>
        <pc:spChg chg="mod">
          <ac:chgData name="Mona Jani" userId="a4ab84e9-92b7-4e04-a502-4c461899165d" providerId="ADAL" clId="{EE7549F2-43B0-4509-9847-B3C01DCF7349}" dt="2023-03-29T06:56:35.723" v="1261" actId="20577"/>
          <ac:spMkLst>
            <pc:docMk/>
            <pc:sldMk cId="1867089026" sldId="480"/>
            <ac:spMk id="7" creationId="{C472FF7A-409E-2135-75F7-568091378B21}"/>
          </ac:spMkLst>
        </pc:spChg>
        <pc:picChg chg="del">
          <ac:chgData name="Mona Jani" userId="a4ab84e9-92b7-4e04-a502-4c461899165d" providerId="ADAL" clId="{EE7549F2-43B0-4509-9847-B3C01DCF7349}" dt="2023-03-28T12:30:49.791" v="378" actId="478"/>
          <ac:picMkLst>
            <pc:docMk/>
            <pc:sldMk cId="1867089026" sldId="480"/>
            <ac:picMk id="4" creationId="{936D7067-C9B1-5185-681C-5A40AEAF7F65}"/>
          </ac:picMkLst>
        </pc:picChg>
        <pc:picChg chg="del">
          <ac:chgData name="Mona Jani" userId="a4ab84e9-92b7-4e04-a502-4c461899165d" providerId="ADAL" clId="{EE7549F2-43B0-4509-9847-B3C01DCF7349}" dt="2023-03-28T12:30:11.696" v="369" actId="478"/>
          <ac:picMkLst>
            <pc:docMk/>
            <pc:sldMk cId="1867089026" sldId="480"/>
            <ac:picMk id="5" creationId="{409EFD03-13C7-635D-FFC0-4F55180DD7F6}"/>
          </ac:picMkLst>
        </pc:picChg>
        <pc:picChg chg="add mod">
          <ac:chgData name="Mona Jani" userId="a4ab84e9-92b7-4e04-a502-4c461899165d" providerId="ADAL" clId="{EE7549F2-43B0-4509-9847-B3C01DCF7349}" dt="2023-03-28T12:30:15.763" v="370" actId="1076"/>
          <ac:picMkLst>
            <pc:docMk/>
            <pc:sldMk cId="1867089026" sldId="480"/>
            <ac:picMk id="9" creationId="{5DB8AEEB-951B-E5A4-CBC2-ABC6F9343F83}"/>
          </ac:picMkLst>
        </pc:picChg>
        <pc:picChg chg="add mod">
          <ac:chgData name="Mona Jani" userId="a4ab84e9-92b7-4e04-a502-4c461899165d" providerId="ADAL" clId="{EE7549F2-43B0-4509-9847-B3C01DCF7349}" dt="2023-03-28T12:30:59.469" v="380" actId="14100"/>
          <ac:picMkLst>
            <pc:docMk/>
            <pc:sldMk cId="1867089026" sldId="480"/>
            <ac:picMk id="11" creationId="{102214C0-753E-1574-3A54-368DCB214AFF}"/>
          </ac:picMkLst>
        </pc:picChg>
      </pc:sldChg>
      <pc:sldChg chg="addSp delSp modSp mod">
        <pc:chgData name="Mona Jani" userId="a4ab84e9-92b7-4e04-a502-4c461899165d" providerId="ADAL" clId="{EE7549F2-43B0-4509-9847-B3C01DCF7349}" dt="2023-03-29T06:56:57.487" v="1266" actId="20577"/>
        <pc:sldMkLst>
          <pc:docMk/>
          <pc:sldMk cId="1827634593" sldId="481"/>
        </pc:sldMkLst>
        <pc:spChg chg="mod">
          <ac:chgData name="Mona Jani" userId="a4ab84e9-92b7-4e04-a502-4c461899165d" providerId="ADAL" clId="{EE7549F2-43B0-4509-9847-B3C01DCF7349}" dt="2023-03-29T06:56:54.186" v="1264" actId="20577"/>
          <ac:spMkLst>
            <pc:docMk/>
            <pc:sldMk cId="1827634593" sldId="481"/>
            <ac:spMk id="3" creationId="{570D287E-45DD-4400-8A8D-6C1A375B7DFC}"/>
          </ac:spMkLst>
        </pc:spChg>
        <pc:spChg chg="mod">
          <ac:chgData name="Mona Jani" userId="a4ab84e9-92b7-4e04-a502-4c461899165d" providerId="ADAL" clId="{EE7549F2-43B0-4509-9847-B3C01DCF7349}" dt="2023-03-29T06:56:57.487" v="1266" actId="20577"/>
          <ac:spMkLst>
            <pc:docMk/>
            <pc:sldMk cId="1827634593" sldId="481"/>
            <ac:spMk id="7" creationId="{42A4E53B-C2F9-17F3-89AA-DA618BB2F2FF}"/>
          </ac:spMkLst>
        </pc:spChg>
        <pc:picChg chg="del">
          <ac:chgData name="Mona Jani" userId="a4ab84e9-92b7-4e04-a502-4c461899165d" providerId="ADAL" clId="{EE7549F2-43B0-4509-9847-B3C01DCF7349}" dt="2023-03-28T12:32:41.967" v="390" actId="478"/>
          <ac:picMkLst>
            <pc:docMk/>
            <pc:sldMk cId="1827634593" sldId="481"/>
            <ac:picMk id="5" creationId="{9AB3FCD8-F40E-B411-FCAB-A9013E21F27D}"/>
          </ac:picMkLst>
        </pc:picChg>
        <pc:picChg chg="add del mod">
          <ac:chgData name="Mona Jani" userId="a4ab84e9-92b7-4e04-a502-4c461899165d" providerId="ADAL" clId="{EE7549F2-43B0-4509-9847-B3C01DCF7349}" dt="2023-03-28T12:32:09.927" v="384" actId="478"/>
          <ac:picMkLst>
            <pc:docMk/>
            <pc:sldMk cId="1827634593" sldId="481"/>
            <ac:picMk id="8" creationId="{6C85F6DE-18E7-5016-2104-CED4E17D0C96}"/>
          </ac:picMkLst>
        </pc:picChg>
        <pc:picChg chg="del">
          <ac:chgData name="Mona Jani" userId="a4ab84e9-92b7-4e04-a502-4c461899165d" providerId="ADAL" clId="{EE7549F2-43B0-4509-9847-B3C01DCF7349}" dt="2023-03-28T12:33:05.401" v="392" actId="478"/>
          <ac:picMkLst>
            <pc:docMk/>
            <pc:sldMk cId="1827634593" sldId="481"/>
            <ac:picMk id="10" creationId="{976D060E-F69A-210D-4BE0-1FEF99556823}"/>
          </ac:picMkLst>
        </pc:picChg>
        <pc:picChg chg="add mod">
          <ac:chgData name="Mona Jani" userId="a4ab84e9-92b7-4e04-a502-4c461899165d" providerId="ADAL" clId="{EE7549F2-43B0-4509-9847-B3C01DCF7349}" dt="2023-03-28T12:33:29.436" v="400" actId="208"/>
          <ac:picMkLst>
            <pc:docMk/>
            <pc:sldMk cId="1827634593" sldId="481"/>
            <ac:picMk id="11" creationId="{06D8738F-3D32-FF98-3B7F-BF72A0EA0C96}"/>
          </ac:picMkLst>
        </pc:picChg>
        <pc:picChg chg="add mod">
          <ac:chgData name="Mona Jani" userId="a4ab84e9-92b7-4e04-a502-4c461899165d" providerId="ADAL" clId="{EE7549F2-43B0-4509-9847-B3C01DCF7349}" dt="2023-03-28T12:33:29.436" v="400" actId="208"/>
          <ac:picMkLst>
            <pc:docMk/>
            <pc:sldMk cId="1827634593" sldId="481"/>
            <ac:picMk id="13" creationId="{64A8E799-97C3-572C-6BD5-110E8C0A2C54}"/>
          </ac:picMkLst>
        </pc:picChg>
      </pc:sldChg>
      <pc:sldChg chg="addSp delSp modSp mod">
        <pc:chgData name="Mona Jani" userId="a4ab84e9-92b7-4e04-a502-4c461899165d" providerId="ADAL" clId="{EE7549F2-43B0-4509-9847-B3C01DCF7349}" dt="2023-03-29T07:00:20.219" v="1362" actId="20577"/>
        <pc:sldMkLst>
          <pc:docMk/>
          <pc:sldMk cId="3043479442" sldId="482"/>
        </pc:sldMkLst>
        <pc:spChg chg="mod">
          <ac:chgData name="Mona Jani" userId="a4ab84e9-92b7-4e04-a502-4c461899165d" providerId="ADAL" clId="{EE7549F2-43B0-4509-9847-B3C01DCF7349}" dt="2023-03-29T06:57:02.353" v="1268" actId="20577"/>
          <ac:spMkLst>
            <pc:docMk/>
            <pc:sldMk cId="3043479442" sldId="482"/>
            <ac:spMk id="3" creationId="{402819AA-F026-0804-8C47-27ACA8DE227A}"/>
          </ac:spMkLst>
        </pc:spChg>
        <pc:spChg chg="mod">
          <ac:chgData name="Mona Jani" userId="a4ab84e9-92b7-4e04-a502-4c461899165d" providerId="ADAL" clId="{EE7549F2-43B0-4509-9847-B3C01DCF7349}" dt="2023-03-29T06:57:05.278" v="1270" actId="20577"/>
          <ac:spMkLst>
            <pc:docMk/>
            <pc:sldMk cId="3043479442" sldId="482"/>
            <ac:spMk id="7" creationId="{81EA0F16-3AFB-1F6B-7FBE-1AF15ADF71C9}"/>
          </ac:spMkLst>
        </pc:spChg>
        <pc:spChg chg="mod">
          <ac:chgData name="Mona Jani" userId="a4ab84e9-92b7-4e04-a502-4c461899165d" providerId="ADAL" clId="{EE7549F2-43B0-4509-9847-B3C01DCF7349}" dt="2023-03-29T06:57:08.758" v="1272" actId="20577"/>
          <ac:spMkLst>
            <pc:docMk/>
            <pc:sldMk cId="3043479442" sldId="482"/>
            <ac:spMk id="10" creationId="{BC13E81B-5EB4-CF11-C2F5-4024C25EAFDD}"/>
          </ac:spMkLst>
        </pc:spChg>
        <pc:spChg chg="mod">
          <ac:chgData name="Mona Jani" userId="a4ab84e9-92b7-4e04-a502-4c461899165d" providerId="ADAL" clId="{EE7549F2-43B0-4509-9847-B3C01DCF7349}" dt="2023-03-29T06:57:11.782" v="1274" actId="20577"/>
          <ac:spMkLst>
            <pc:docMk/>
            <pc:sldMk cId="3043479442" sldId="482"/>
            <ac:spMk id="11" creationId="{B681248A-8A5F-1712-ED21-602DB0FCFFDE}"/>
          </ac:spMkLst>
        </pc:spChg>
        <pc:spChg chg="mod">
          <ac:chgData name="Mona Jani" userId="a4ab84e9-92b7-4e04-a502-4c461899165d" providerId="ADAL" clId="{EE7549F2-43B0-4509-9847-B3C01DCF7349}" dt="2023-03-29T07:00:20.219" v="1362" actId="20577"/>
          <ac:spMkLst>
            <pc:docMk/>
            <pc:sldMk cId="3043479442" sldId="482"/>
            <ac:spMk id="23" creationId="{544FA064-FC2C-72D1-1A02-328CED77321C}"/>
          </ac:spMkLst>
        </pc:spChg>
        <pc:picChg chg="del">
          <ac:chgData name="Mona Jani" userId="a4ab84e9-92b7-4e04-a502-4c461899165d" providerId="ADAL" clId="{EE7549F2-43B0-4509-9847-B3C01DCF7349}" dt="2023-03-28T12:34:28.243" v="401" actId="478"/>
          <ac:picMkLst>
            <pc:docMk/>
            <pc:sldMk cId="3043479442" sldId="482"/>
            <ac:picMk id="4" creationId="{E7695309-AFE7-6F78-CD3E-6F083265339A}"/>
          </ac:picMkLst>
        </pc:picChg>
        <pc:picChg chg="del">
          <ac:chgData name="Mona Jani" userId="a4ab84e9-92b7-4e04-a502-4c461899165d" providerId="ADAL" clId="{EE7549F2-43B0-4509-9847-B3C01DCF7349}" dt="2023-03-28T12:35:14.495" v="408" actId="478"/>
          <ac:picMkLst>
            <pc:docMk/>
            <pc:sldMk cId="3043479442" sldId="482"/>
            <ac:picMk id="5" creationId="{6EA56546-690F-8473-5350-02AA61AED289}"/>
          </ac:picMkLst>
        </pc:picChg>
        <pc:picChg chg="del">
          <ac:chgData name="Mona Jani" userId="a4ab84e9-92b7-4e04-a502-4c461899165d" providerId="ADAL" clId="{EE7549F2-43B0-4509-9847-B3C01DCF7349}" dt="2023-03-28T12:36:15.463" v="417" actId="478"/>
          <ac:picMkLst>
            <pc:docMk/>
            <pc:sldMk cId="3043479442" sldId="482"/>
            <ac:picMk id="8" creationId="{F07D633D-527B-BB11-2A4A-9D846F0D4ED6}"/>
          </ac:picMkLst>
        </pc:picChg>
        <pc:picChg chg="del">
          <ac:chgData name="Mona Jani" userId="a4ab84e9-92b7-4e04-a502-4c461899165d" providerId="ADAL" clId="{EE7549F2-43B0-4509-9847-B3C01DCF7349}" dt="2023-03-28T12:36:37.028" v="424" actId="478"/>
          <ac:picMkLst>
            <pc:docMk/>
            <pc:sldMk cId="3043479442" sldId="482"/>
            <ac:picMk id="9" creationId="{FCD26339-C51F-DB53-36DA-BC574E1D4132}"/>
          </ac:picMkLst>
        </pc:picChg>
        <pc:picChg chg="add mod">
          <ac:chgData name="Mona Jani" userId="a4ab84e9-92b7-4e04-a502-4c461899165d" providerId="ADAL" clId="{EE7549F2-43B0-4509-9847-B3C01DCF7349}" dt="2023-03-28T12:34:45.029" v="407" actId="14100"/>
          <ac:picMkLst>
            <pc:docMk/>
            <pc:sldMk cId="3043479442" sldId="482"/>
            <ac:picMk id="13" creationId="{0A1A3AF2-803B-BF28-B04F-FD76E90F9F67}"/>
          </ac:picMkLst>
        </pc:picChg>
        <pc:picChg chg="add mod">
          <ac:chgData name="Mona Jani" userId="a4ab84e9-92b7-4e04-a502-4c461899165d" providerId="ADAL" clId="{EE7549F2-43B0-4509-9847-B3C01DCF7349}" dt="2023-03-28T12:37:02.136" v="433" actId="1076"/>
          <ac:picMkLst>
            <pc:docMk/>
            <pc:sldMk cId="3043479442" sldId="482"/>
            <ac:picMk id="15" creationId="{30EE8066-C53D-7EA7-FAB7-0A9F6A820E91}"/>
          </ac:picMkLst>
        </pc:picChg>
        <pc:picChg chg="add mod">
          <ac:chgData name="Mona Jani" userId="a4ab84e9-92b7-4e04-a502-4c461899165d" providerId="ADAL" clId="{EE7549F2-43B0-4509-9847-B3C01DCF7349}" dt="2023-03-28T12:36:56.948" v="432" actId="1076"/>
          <ac:picMkLst>
            <pc:docMk/>
            <pc:sldMk cId="3043479442" sldId="482"/>
            <ac:picMk id="17" creationId="{4DA2FB4E-E8B0-B67E-813B-046859218370}"/>
          </ac:picMkLst>
        </pc:picChg>
        <pc:picChg chg="add mod">
          <ac:chgData name="Mona Jani" userId="a4ab84e9-92b7-4e04-a502-4c461899165d" providerId="ADAL" clId="{EE7549F2-43B0-4509-9847-B3C01DCF7349}" dt="2023-03-28T12:36:53.044" v="431" actId="1076"/>
          <ac:picMkLst>
            <pc:docMk/>
            <pc:sldMk cId="3043479442" sldId="482"/>
            <ac:picMk id="19" creationId="{CA44049C-5E1B-6214-496E-FA9E87E20132}"/>
          </ac:picMkLst>
        </pc:picChg>
      </pc:sldChg>
      <pc:sldChg chg="del">
        <pc:chgData name="Mona Jani" userId="a4ab84e9-92b7-4e04-a502-4c461899165d" providerId="ADAL" clId="{EE7549F2-43B0-4509-9847-B3C01DCF7349}" dt="2023-03-28T12:37:13.183" v="434" actId="47"/>
        <pc:sldMkLst>
          <pc:docMk/>
          <pc:sldMk cId="700745399" sldId="484"/>
        </pc:sldMkLst>
      </pc:sldChg>
      <pc:sldChg chg="addSp delSp modSp mod">
        <pc:chgData name="Mona Jani" userId="a4ab84e9-92b7-4e04-a502-4c461899165d" providerId="ADAL" clId="{EE7549F2-43B0-4509-9847-B3C01DCF7349}" dt="2023-03-29T07:00:09.321" v="1360" actId="20577"/>
        <pc:sldMkLst>
          <pc:docMk/>
          <pc:sldMk cId="213072214" sldId="485"/>
        </pc:sldMkLst>
        <pc:spChg chg="mod">
          <ac:chgData name="Mona Jani" userId="a4ab84e9-92b7-4e04-a502-4c461899165d" providerId="ADAL" clId="{EE7549F2-43B0-4509-9847-B3C01DCF7349}" dt="2023-03-29T06:57:17.320" v="1278" actId="20577"/>
          <ac:spMkLst>
            <pc:docMk/>
            <pc:sldMk cId="213072214" sldId="485"/>
            <ac:spMk id="3" creationId="{E8ED2103-26B1-4D25-AF0D-AE52828BF76D}"/>
          </ac:spMkLst>
        </pc:spChg>
        <pc:spChg chg="mod">
          <ac:chgData name="Mona Jani" userId="a4ab84e9-92b7-4e04-a502-4c461899165d" providerId="ADAL" clId="{EE7549F2-43B0-4509-9847-B3C01DCF7349}" dt="2023-03-29T06:57:21.608" v="1282" actId="20577"/>
          <ac:spMkLst>
            <pc:docMk/>
            <pc:sldMk cId="213072214" sldId="485"/>
            <ac:spMk id="7" creationId="{3AAF7DAD-1F91-2EEA-9401-B4382FF7615B}"/>
          </ac:spMkLst>
        </pc:spChg>
        <pc:spChg chg="mod">
          <ac:chgData name="Mona Jani" userId="a4ab84e9-92b7-4e04-a502-4c461899165d" providerId="ADAL" clId="{EE7549F2-43B0-4509-9847-B3C01DCF7349}" dt="2023-03-29T06:57:25.063" v="1284" actId="20577"/>
          <ac:spMkLst>
            <pc:docMk/>
            <pc:sldMk cId="213072214" sldId="485"/>
            <ac:spMk id="8" creationId="{AA49FF1C-6C36-7B1D-3F76-1F678EBD18CC}"/>
          </ac:spMkLst>
        </pc:spChg>
        <pc:spChg chg="mod">
          <ac:chgData name="Mona Jani" userId="a4ab84e9-92b7-4e04-a502-4c461899165d" providerId="ADAL" clId="{EE7549F2-43B0-4509-9847-B3C01DCF7349}" dt="2023-03-29T07:00:09.321" v="1360" actId="20577"/>
          <ac:spMkLst>
            <pc:docMk/>
            <pc:sldMk cId="213072214" sldId="485"/>
            <ac:spMk id="10" creationId="{96237A1B-3EFA-87B3-06A5-EC0989082D8D}"/>
          </ac:spMkLst>
        </pc:spChg>
        <pc:spChg chg="mod">
          <ac:chgData name="Mona Jani" userId="a4ab84e9-92b7-4e04-a502-4c461899165d" providerId="ADAL" clId="{EE7549F2-43B0-4509-9847-B3C01DCF7349}" dt="2023-03-29T06:57:28.282" v="1286" actId="20577"/>
          <ac:spMkLst>
            <pc:docMk/>
            <pc:sldMk cId="213072214" sldId="485"/>
            <ac:spMk id="12" creationId="{2944A152-A7FA-53AB-30BE-12F72947B3B4}"/>
          </ac:spMkLst>
        </pc:spChg>
        <pc:picChg chg="del">
          <ac:chgData name="Mona Jani" userId="a4ab84e9-92b7-4e04-a502-4c461899165d" providerId="ADAL" clId="{EE7549F2-43B0-4509-9847-B3C01DCF7349}" dt="2023-03-28T12:38:16.357" v="442" actId="478"/>
          <ac:picMkLst>
            <pc:docMk/>
            <pc:sldMk cId="213072214" sldId="485"/>
            <ac:picMk id="4" creationId="{7D9752DC-4C40-E398-8B9A-058EF746DA27}"/>
          </ac:picMkLst>
        </pc:picChg>
        <pc:picChg chg="del">
          <ac:chgData name="Mona Jani" userId="a4ab84e9-92b7-4e04-a502-4c461899165d" providerId="ADAL" clId="{EE7549F2-43B0-4509-9847-B3C01DCF7349}" dt="2023-03-28T12:39:10.228" v="455" actId="478"/>
          <ac:picMkLst>
            <pc:docMk/>
            <pc:sldMk cId="213072214" sldId="485"/>
            <ac:picMk id="5" creationId="{8247209B-12E8-8F87-CA8C-6C258C63880A}"/>
          </ac:picMkLst>
        </pc:picChg>
        <pc:picChg chg="del">
          <ac:chgData name="Mona Jani" userId="a4ab84e9-92b7-4e04-a502-4c461899165d" providerId="ADAL" clId="{EE7549F2-43B0-4509-9847-B3C01DCF7349}" dt="2023-03-28T12:38:50.109" v="445" actId="478"/>
          <ac:picMkLst>
            <pc:docMk/>
            <pc:sldMk cId="213072214" sldId="485"/>
            <ac:picMk id="9" creationId="{AAF8AFFE-FE13-2FB8-4F39-A9A6CB5E37A8}"/>
          </ac:picMkLst>
        </pc:picChg>
        <pc:picChg chg="del">
          <ac:chgData name="Mona Jani" userId="a4ab84e9-92b7-4e04-a502-4c461899165d" providerId="ADAL" clId="{EE7549F2-43B0-4509-9847-B3C01DCF7349}" dt="2023-03-28T12:39:49.341" v="464" actId="478"/>
          <ac:picMkLst>
            <pc:docMk/>
            <pc:sldMk cId="213072214" sldId="485"/>
            <ac:picMk id="11" creationId="{256DC4DE-5372-213B-E220-F3E0803D6D67}"/>
          </ac:picMkLst>
        </pc:picChg>
        <pc:picChg chg="add mod">
          <ac:chgData name="Mona Jani" userId="a4ab84e9-92b7-4e04-a502-4c461899165d" providerId="ADAL" clId="{EE7549F2-43B0-4509-9847-B3C01DCF7349}" dt="2023-03-28T12:40:21.747" v="474" actId="208"/>
          <ac:picMkLst>
            <pc:docMk/>
            <pc:sldMk cId="213072214" sldId="485"/>
            <ac:picMk id="14" creationId="{40242B58-3760-E7BA-4766-3F9ECBE2D811}"/>
          </ac:picMkLst>
        </pc:picChg>
        <pc:picChg chg="add mod">
          <ac:chgData name="Mona Jani" userId="a4ab84e9-92b7-4e04-a502-4c461899165d" providerId="ADAL" clId="{EE7549F2-43B0-4509-9847-B3C01DCF7349}" dt="2023-03-28T12:40:21.747" v="474" actId="208"/>
          <ac:picMkLst>
            <pc:docMk/>
            <pc:sldMk cId="213072214" sldId="485"/>
            <ac:picMk id="16" creationId="{0B616818-8D4C-3511-00F0-19AEC1243203}"/>
          </ac:picMkLst>
        </pc:picChg>
        <pc:picChg chg="add mod">
          <ac:chgData name="Mona Jani" userId="a4ab84e9-92b7-4e04-a502-4c461899165d" providerId="ADAL" clId="{EE7549F2-43B0-4509-9847-B3C01DCF7349}" dt="2023-03-28T12:40:21.747" v="474" actId="208"/>
          <ac:picMkLst>
            <pc:docMk/>
            <pc:sldMk cId="213072214" sldId="485"/>
            <ac:picMk id="18" creationId="{3E053230-FFD4-7841-1ED2-3B0B417C9CBB}"/>
          </ac:picMkLst>
        </pc:picChg>
        <pc:picChg chg="add mod">
          <ac:chgData name="Mona Jani" userId="a4ab84e9-92b7-4e04-a502-4c461899165d" providerId="ADAL" clId="{EE7549F2-43B0-4509-9847-B3C01DCF7349}" dt="2023-03-28T12:40:21.747" v="474" actId="208"/>
          <ac:picMkLst>
            <pc:docMk/>
            <pc:sldMk cId="213072214" sldId="485"/>
            <ac:picMk id="20" creationId="{F89E4B1B-9A85-43AB-0492-BCF8F6E5C24C}"/>
          </ac:picMkLst>
        </pc:picChg>
      </pc:sldChg>
      <pc:sldChg chg="modSp mod">
        <pc:chgData name="Mona Jani" userId="a4ab84e9-92b7-4e04-a502-4c461899165d" providerId="ADAL" clId="{EE7549F2-43B0-4509-9847-B3C01DCF7349}" dt="2023-03-29T06:39:40.778" v="1009" actId="20577"/>
        <pc:sldMkLst>
          <pc:docMk/>
          <pc:sldMk cId="1675824111" sldId="503"/>
        </pc:sldMkLst>
        <pc:graphicFrameChg chg="mod modGraphic">
          <ac:chgData name="Mona Jani" userId="a4ab84e9-92b7-4e04-a502-4c461899165d" providerId="ADAL" clId="{EE7549F2-43B0-4509-9847-B3C01DCF7349}" dt="2023-03-29T06:39:40.778" v="1009" actId="20577"/>
          <ac:graphicFrameMkLst>
            <pc:docMk/>
            <pc:sldMk cId="1675824111" sldId="503"/>
            <ac:graphicFrameMk id="2" creationId="{71B00E85-07E6-0D8D-B9D3-C1A143084F6D}"/>
          </ac:graphicFrameMkLst>
        </pc:graphicFrameChg>
      </pc:sldChg>
      <pc:sldChg chg="del">
        <pc:chgData name="Mona Jani" userId="a4ab84e9-92b7-4e04-a502-4c461899165d" providerId="ADAL" clId="{EE7549F2-43B0-4509-9847-B3C01DCF7349}" dt="2023-03-28T12:37:14.940" v="435" actId="47"/>
        <pc:sldMkLst>
          <pc:docMk/>
          <pc:sldMk cId="1208277711" sldId="518"/>
        </pc:sldMkLst>
      </pc:sldChg>
      <pc:sldChg chg="addSp delSp modSp mod">
        <pc:chgData name="Mona Jani" userId="a4ab84e9-92b7-4e04-a502-4c461899165d" providerId="ADAL" clId="{EE7549F2-43B0-4509-9847-B3C01DCF7349}" dt="2023-03-29T07:00:00.911" v="1356" actId="20577"/>
        <pc:sldMkLst>
          <pc:docMk/>
          <pc:sldMk cId="363479496" sldId="519"/>
        </pc:sldMkLst>
        <pc:spChg chg="mod">
          <ac:chgData name="Mona Jani" userId="a4ab84e9-92b7-4e04-a502-4c461899165d" providerId="ADAL" clId="{EE7549F2-43B0-4509-9847-B3C01DCF7349}" dt="2023-03-29T06:57:35.767" v="1288" actId="20577"/>
          <ac:spMkLst>
            <pc:docMk/>
            <pc:sldMk cId="363479496" sldId="519"/>
            <ac:spMk id="2" creationId="{090BA2B5-A8C1-0F18-6F9D-D484AABCD336}"/>
          </ac:spMkLst>
        </pc:spChg>
        <pc:spChg chg="mod">
          <ac:chgData name="Mona Jani" userId="a4ab84e9-92b7-4e04-a502-4c461899165d" providerId="ADAL" clId="{EE7549F2-43B0-4509-9847-B3C01DCF7349}" dt="2023-03-29T07:00:00.911" v="1356" actId="20577"/>
          <ac:spMkLst>
            <pc:docMk/>
            <pc:sldMk cId="363479496" sldId="519"/>
            <ac:spMk id="5" creationId="{4EE47164-0F47-BA16-47A0-008C69E99A9C}"/>
          </ac:spMkLst>
        </pc:spChg>
        <pc:spChg chg="mod">
          <ac:chgData name="Mona Jani" userId="a4ab84e9-92b7-4e04-a502-4c461899165d" providerId="ADAL" clId="{EE7549F2-43B0-4509-9847-B3C01DCF7349}" dt="2023-03-29T06:57:39.163" v="1290" actId="20577"/>
          <ac:spMkLst>
            <pc:docMk/>
            <pc:sldMk cId="363479496" sldId="519"/>
            <ac:spMk id="7" creationId="{0BFC5313-4CC0-98BA-ECC1-B0C7CF84B761}"/>
          </ac:spMkLst>
        </pc:spChg>
        <pc:spChg chg="mod">
          <ac:chgData name="Mona Jani" userId="a4ab84e9-92b7-4e04-a502-4c461899165d" providerId="ADAL" clId="{EE7549F2-43B0-4509-9847-B3C01DCF7349}" dt="2023-03-29T06:57:41.970" v="1292" actId="20577"/>
          <ac:spMkLst>
            <pc:docMk/>
            <pc:sldMk cId="363479496" sldId="519"/>
            <ac:spMk id="9" creationId="{D3298172-50B7-B029-2DD1-E6037AB73264}"/>
          </ac:spMkLst>
        </pc:spChg>
        <pc:spChg chg="mod">
          <ac:chgData name="Mona Jani" userId="a4ab84e9-92b7-4e04-a502-4c461899165d" providerId="ADAL" clId="{EE7549F2-43B0-4509-9847-B3C01DCF7349}" dt="2023-03-29T06:57:45.891" v="1296" actId="20577"/>
          <ac:spMkLst>
            <pc:docMk/>
            <pc:sldMk cId="363479496" sldId="519"/>
            <ac:spMk id="11" creationId="{F64E4C12-65E8-E728-7CB8-3006F2FD0DAA}"/>
          </ac:spMkLst>
        </pc:spChg>
        <pc:picChg chg="del">
          <ac:chgData name="Mona Jani" userId="a4ab84e9-92b7-4e04-a502-4c461899165d" providerId="ADAL" clId="{EE7549F2-43B0-4509-9847-B3C01DCF7349}" dt="2023-03-28T12:41:10.170" v="479" actId="478"/>
          <ac:picMkLst>
            <pc:docMk/>
            <pc:sldMk cId="363479496" sldId="519"/>
            <ac:picMk id="3" creationId="{D3A79BF0-0875-CC9B-35D3-90A3CE330A2D}"/>
          </ac:picMkLst>
        </pc:picChg>
        <pc:picChg chg="del">
          <ac:chgData name="Mona Jani" userId="a4ab84e9-92b7-4e04-a502-4c461899165d" providerId="ADAL" clId="{EE7549F2-43B0-4509-9847-B3C01DCF7349}" dt="2023-03-28T12:41:58.998" v="484" actId="478"/>
          <ac:picMkLst>
            <pc:docMk/>
            <pc:sldMk cId="363479496" sldId="519"/>
            <ac:picMk id="6" creationId="{3B462E2D-75F2-041A-4588-FB38658803A7}"/>
          </ac:picMkLst>
        </pc:picChg>
        <pc:picChg chg="add mod">
          <ac:chgData name="Mona Jani" userId="a4ab84e9-92b7-4e04-a502-4c461899165d" providerId="ADAL" clId="{EE7549F2-43B0-4509-9847-B3C01DCF7349}" dt="2023-03-29T06:15:45.884" v="636" actId="208"/>
          <ac:picMkLst>
            <pc:docMk/>
            <pc:sldMk cId="363479496" sldId="519"/>
            <ac:picMk id="6" creationId="{56075EDE-28F4-9087-DB3E-5134A0C1C061}"/>
          </ac:picMkLst>
        </pc:picChg>
        <pc:picChg chg="del">
          <ac:chgData name="Mona Jani" userId="a4ab84e9-92b7-4e04-a502-4c461899165d" providerId="ADAL" clId="{EE7549F2-43B0-4509-9847-B3C01DCF7349}" dt="2023-03-28T12:42:12.571" v="485" actId="478"/>
          <ac:picMkLst>
            <pc:docMk/>
            <pc:sldMk cId="363479496" sldId="519"/>
            <ac:picMk id="8" creationId="{21BDE487-0C98-F963-E25E-3168035483CA}"/>
          </ac:picMkLst>
        </pc:picChg>
        <pc:picChg chg="del">
          <ac:chgData name="Mona Jani" userId="a4ab84e9-92b7-4e04-a502-4c461899165d" providerId="ADAL" clId="{EE7549F2-43B0-4509-9847-B3C01DCF7349}" dt="2023-03-28T12:44:36.506" v="499" actId="478"/>
          <ac:picMkLst>
            <pc:docMk/>
            <pc:sldMk cId="363479496" sldId="519"/>
            <ac:picMk id="10" creationId="{596B8875-7354-83E2-7CF5-F471B946EABB}"/>
          </ac:picMkLst>
        </pc:picChg>
        <pc:picChg chg="add mod">
          <ac:chgData name="Mona Jani" userId="a4ab84e9-92b7-4e04-a502-4c461899165d" providerId="ADAL" clId="{EE7549F2-43B0-4509-9847-B3C01DCF7349}" dt="2023-03-29T06:15:45.884" v="636" actId="208"/>
          <ac:picMkLst>
            <pc:docMk/>
            <pc:sldMk cId="363479496" sldId="519"/>
            <ac:picMk id="13" creationId="{E5A03122-E24C-1BF2-346A-32792877243F}"/>
          </ac:picMkLst>
        </pc:picChg>
        <pc:picChg chg="add mod">
          <ac:chgData name="Mona Jani" userId="a4ab84e9-92b7-4e04-a502-4c461899165d" providerId="ADAL" clId="{EE7549F2-43B0-4509-9847-B3C01DCF7349}" dt="2023-03-29T06:15:45.884" v="636" actId="208"/>
          <ac:picMkLst>
            <pc:docMk/>
            <pc:sldMk cId="363479496" sldId="519"/>
            <ac:picMk id="15" creationId="{8E3CA43B-9529-1F2C-6047-1F744930B2F7}"/>
          </ac:picMkLst>
        </pc:picChg>
        <pc:picChg chg="add mod">
          <ac:chgData name="Mona Jani" userId="a4ab84e9-92b7-4e04-a502-4c461899165d" providerId="ADAL" clId="{EE7549F2-43B0-4509-9847-B3C01DCF7349}" dt="2023-03-29T06:15:45.884" v="636" actId="208"/>
          <ac:picMkLst>
            <pc:docMk/>
            <pc:sldMk cId="363479496" sldId="519"/>
            <ac:picMk id="17" creationId="{04BCE3C3-B966-030C-91BA-5C49912CED0E}"/>
          </ac:picMkLst>
        </pc:picChg>
      </pc:sldChg>
      <pc:sldChg chg="addSp delSp modSp mod">
        <pc:chgData name="Mona Jani" userId="a4ab84e9-92b7-4e04-a502-4c461899165d" providerId="ADAL" clId="{EE7549F2-43B0-4509-9847-B3C01DCF7349}" dt="2023-03-29T06:59:50.500" v="1352" actId="20577"/>
        <pc:sldMkLst>
          <pc:docMk/>
          <pc:sldMk cId="2658879051" sldId="520"/>
        </pc:sldMkLst>
        <pc:spChg chg="mod">
          <ac:chgData name="Mona Jani" userId="a4ab84e9-92b7-4e04-a502-4c461899165d" providerId="ADAL" clId="{EE7549F2-43B0-4509-9847-B3C01DCF7349}" dt="2023-03-29T06:59:50.500" v="1352" actId="20577"/>
          <ac:spMkLst>
            <pc:docMk/>
            <pc:sldMk cId="2658879051" sldId="520"/>
            <ac:spMk id="2" creationId="{00A67797-33D3-00F4-252E-E5658A2A9019}"/>
          </ac:spMkLst>
        </pc:spChg>
        <pc:spChg chg="mod">
          <ac:chgData name="Mona Jani" userId="a4ab84e9-92b7-4e04-a502-4c461899165d" providerId="ADAL" clId="{EE7549F2-43B0-4509-9847-B3C01DCF7349}" dt="2023-03-29T06:57:55.368" v="1300" actId="20577"/>
          <ac:spMkLst>
            <pc:docMk/>
            <pc:sldMk cId="2658879051" sldId="520"/>
            <ac:spMk id="5" creationId="{930E1AFE-EFF9-7B0F-DFF4-E6A9402657B9}"/>
          </ac:spMkLst>
        </pc:spChg>
        <pc:spChg chg="mod">
          <ac:chgData name="Mona Jani" userId="a4ab84e9-92b7-4e04-a502-4c461899165d" providerId="ADAL" clId="{EE7549F2-43B0-4509-9847-B3C01DCF7349}" dt="2023-03-29T06:57:58.615" v="1304" actId="20577"/>
          <ac:spMkLst>
            <pc:docMk/>
            <pc:sldMk cId="2658879051" sldId="520"/>
            <ac:spMk id="7" creationId="{1B4C7ABF-DD2E-D556-F667-59BF0760877F}"/>
          </ac:spMkLst>
        </pc:spChg>
        <pc:spChg chg="mod">
          <ac:chgData name="Mona Jani" userId="a4ab84e9-92b7-4e04-a502-4c461899165d" providerId="ADAL" clId="{EE7549F2-43B0-4509-9847-B3C01DCF7349}" dt="2023-03-29T06:58:02.521" v="1308" actId="20577"/>
          <ac:spMkLst>
            <pc:docMk/>
            <pc:sldMk cId="2658879051" sldId="520"/>
            <ac:spMk id="9" creationId="{2426DD43-3312-9EEF-8D2C-E509FEB824F1}"/>
          </ac:spMkLst>
        </pc:spChg>
        <pc:spChg chg="mod">
          <ac:chgData name="Mona Jani" userId="a4ab84e9-92b7-4e04-a502-4c461899165d" providerId="ADAL" clId="{EE7549F2-43B0-4509-9847-B3C01DCF7349}" dt="2023-03-29T06:58:06.153" v="1310" actId="20577"/>
          <ac:spMkLst>
            <pc:docMk/>
            <pc:sldMk cId="2658879051" sldId="520"/>
            <ac:spMk id="11" creationId="{F56CF6C2-4CE3-2DE3-EBEC-0D2B1E23AC8F}"/>
          </ac:spMkLst>
        </pc:spChg>
        <pc:picChg chg="del">
          <ac:chgData name="Mona Jani" userId="a4ab84e9-92b7-4e04-a502-4c461899165d" providerId="ADAL" clId="{EE7549F2-43B0-4509-9847-B3C01DCF7349}" dt="2023-03-28T12:46:31.796" v="511" actId="478"/>
          <ac:picMkLst>
            <pc:docMk/>
            <pc:sldMk cId="2658879051" sldId="520"/>
            <ac:picMk id="3" creationId="{DE8A2381-1D98-89BA-236F-E30F66915583}"/>
          </ac:picMkLst>
        </pc:picChg>
        <pc:picChg chg="del">
          <ac:chgData name="Mona Jani" userId="a4ab84e9-92b7-4e04-a502-4c461899165d" providerId="ADAL" clId="{EE7549F2-43B0-4509-9847-B3C01DCF7349}" dt="2023-03-28T12:46:54.841" v="520" actId="478"/>
          <ac:picMkLst>
            <pc:docMk/>
            <pc:sldMk cId="2658879051" sldId="520"/>
            <ac:picMk id="6" creationId="{7F9FB784-0C52-1A83-BEA4-5802716821D2}"/>
          </ac:picMkLst>
        </pc:picChg>
        <pc:picChg chg="del">
          <ac:chgData name="Mona Jani" userId="a4ab84e9-92b7-4e04-a502-4c461899165d" providerId="ADAL" clId="{EE7549F2-43B0-4509-9847-B3C01DCF7349}" dt="2023-03-28T12:46:53.868" v="519" actId="478"/>
          <ac:picMkLst>
            <pc:docMk/>
            <pc:sldMk cId="2658879051" sldId="520"/>
            <ac:picMk id="8" creationId="{ACB6B605-10FB-049F-94FC-AE8E893A76EB}"/>
          </ac:picMkLst>
        </pc:picChg>
        <pc:picChg chg="del">
          <ac:chgData name="Mona Jani" userId="a4ab84e9-92b7-4e04-a502-4c461899165d" providerId="ADAL" clId="{EE7549F2-43B0-4509-9847-B3C01DCF7349}" dt="2023-03-28T12:45:52.855" v="500" actId="478"/>
          <ac:picMkLst>
            <pc:docMk/>
            <pc:sldMk cId="2658879051" sldId="520"/>
            <ac:picMk id="10" creationId="{FA680D5B-F1F8-7B7E-2251-39BD559B5D29}"/>
          </ac:picMkLst>
        </pc:picChg>
        <pc:picChg chg="add mod">
          <ac:chgData name="Mona Jani" userId="a4ab84e9-92b7-4e04-a502-4c461899165d" providerId="ADAL" clId="{EE7549F2-43B0-4509-9847-B3C01DCF7349}" dt="2023-03-29T06:15:58.925" v="637" actId="208"/>
          <ac:picMkLst>
            <pc:docMk/>
            <pc:sldMk cId="2658879051" sldId="520"/>
            <ac:picMk id="13" creationId="{1940A568-5C4F-8BC9-9893-8FECBB6B3426}"/>
          </ac:picMkLst>
        </pc:picChg>
        <pc:picChg chg="add mod">
          <ac:chgData name="Mona Jani" userId="a4ab84e9-92b7-4e04-a502-4c461899165d" providerId="ADAL" clId="{EE7549F2-43B0-4509-9847-B3C01DCF7349}" dt="2023-03-29T06:15:58.925" v="637" actId="208"/>
          <ac:picMkLst>
            <pc:docMk/>
            <pc:sldMk cId="2658879051" sldId="520"/>
            <ac:picMk id="15" creationId="{C6059518-D1EF-17BF-66BD-5C93FE131741}"/>
          </ac:picMkLst>
        </pc:picChg>
        <pc:picChg chg="add mod">
          <ac:chgData name="Mona Jani" userId="a4ab84e9-92b7-4e04-a502-4c461899165d" providerId="ADAL" clId="{EE7549F2-43B0-4509-9847-B3C01DCF7349}" dt="2023-03-29T06:15:58.925" v="637" actId="208"/>
          <ac:picMkLst>
            <pc:docMk/>
            <pc:sldMk cId="2658879051" sldId="520"/>
            <ac:picMk id="17" creationId="{A3479F1B-062E-57BB-A512-8485F4152B0C}"/>
          </ac:picMkLst>
        </pc:picChg>
        <pc:picChg chg="add mod">
          <ac:chgData name="Mona Jani" userId="a4ab84e9-92b7-4e04-a502-4c461899165d" providerId="ADAL" clId="{EE7549F2-43B0-4509-9847-B3C01DCF7349}" dt="2023-03-29T06:15:58.925" v="637" actId="208"/>
          <ac:picMkLst>
            <pc:docMk/>
            <pc:sldMk cId="2658879051" sldId="520"/>
            <ac:picMk id="19" creationId="{E0DE0A17-A9E9-8CC3-B53C-37D78E1D1DD8}"/>
          </ac:picMkLst>
        </pc:picChg>
      </pc:sldChg>
      <pc:sldChg chg="addSp delSp modSp mod">
        <pc:chgData name="Mona Jani" userId="a4ab84e9-92b7-4e04-a502-4c461899165d" providerId="ADAL" clId="{EE7549F2-43B0-4509-9847-B3C01DCF7349}" dt="2023-03-29T06:58:16.332" v="1314" actId="20577"/>
        <pc:sldMkLst>
          <pc:docMk/>
          <pc:sldMk cId="2541795817" sldId="521"/>
        </pc:sldMkLst>
        <pc:spChg chg="mod">
          <ac:chgData name="Mona Jani" userId="a4ab84e9-92b7-4e04-a502-4c461899165d" providerId="ADAL" clId="{EE7549F2-43B0-4509-9847-B3C01DCF7349}" dt="2023-03-29T06:58:13.444" v="1312" actId="20577"/>
          <ac:spMkLst>
            <pc:docMk/>
            <pc:sldMk cId="2541795817" sldId="521"/>
            <ac:spMk id="6" creationId="{5F21B3FA-0CB8-DA63-9C0E-5961A10B94D5}"/>
          </ac:spMkLst>
        </pc:spChg>
        <pc:spChg chg="mod">
          <ac:chgData name="Mona Jani" userId="a4ab84e9-92b7-4e04-a502-4c461899165d" providerId="ADAL" clId="{EE7549F2-43B0-4509-9847-B3C01DCF7349}" dt="2023-03-29T06:58:16.332" v="1314" actId="20577"/>
          <ac:spMkLst>
            <pc:docMk/>
            <pc:sldMk cId="2541795817" sldId="521"/>
            <ac:spMk id="7" creationId="{D56E4C63-1044-D141-C35C-BB665E7E3DDB}"/>
          </ac:spMkLst>
        </pc:spChg>
        <pc:picChg chg="del">
          <ac:chgData name="Mona Jani" userId="a4ab84e9-92b7-4e04-a502-4c461899165d" providerId="ADAL" clId="{EE7549F2-43B0-4509-9847-B3C01DCF7349}" dt="2023-03-28T12:50:04.225" v="539" actId="478"/>
          <ac:picMkLst>
            <pc:docMk/>
            <pc:sldMk cId="2541795817" sldId="521"/>
            <ac:picMk id="5" creationId="{576CD84A-EF48-8ABF-6BF7-B5D50582940E}"/>
          </ac:picMkLst>
        </pc:picChg>
        <pc:picChg chg="del">
          <ac:chgData name="Mona Jani" userId="a4ab84e9-92b7-4e04-a502-4c461899165d" providerId="ADAL" clId="{EE7549F2-43B0-4509-9847-B3C01DCF7349}" dt="2023-03-28T12:50:27.986" v="548" actId="478"/>
          <ac:picMkLst>
            <pc:docMk/>
            <pc:sldMk cId="2541795817" sldId="521"/>
            <ac:picMk id="8" creationId="{000968DD-4D6F-5186-9EB0-95D73EA5E27C}"/>
          </ac:picMkLst>
        </pc:picChg>
        <pc:picChg chg="add mod">
          <ac:chgData name="Mona Jani" userId="a4ab84e9-92b7-4e04-a502-4c461899165d" providerId="ADAL" clId="{EE7549F2-43B0-4509-9847-B3C01DCF7349}" dt="2023-03-29T06:16:26.968" v="638" actId="208"/>
          <ac:picMkLst>
            <pc:docMk/>
            <pc:sldMk cId="2541795817" sldId="521"/>
            <ac:picMk id="10" creationId="{B4FB0026-416A-911B-26B3-FD5279FD3101}"/>
          </ac:picMkLst>
        </pc:picChg>
        <pc:picChg chg="add mod">
          <ac:chgData name="Mona Jani" userId="a4ab84e9-92b7-4e04-a502-4c461899165d" providerId="ADAL" clId="{EE7549F2-43B0-4509-9847-B3C01DCF7349}" dt="2023-03-29T06:16:26.968" v="638" actId="208"/>
          <ac:picMkLst>
            <pc:docMk/>
            <pc:sldMk cId="2541795817" sldId="521"/>
            <ac:picMk id="12" creationId="{7D22522E-2AA1-99CD-E60D-503A9F7C1AE2}"/>
          </ac:picMkLst>
        </pc:picChg>
      </pc:sldChg>
      <pc:sldChg chg="addSp delSp modSp mod">
        <pc:chgData name="Mona Jani" userId="a4ab84e9-92b7-4e04-a502-4c461899165d" providerId="ADAL" clId="{EE7549F2-43B0-4509-9847-B3C01DCF7349}" dt="2023-03-29T06:59:16.994" v="1344" actId="20577"/>
        <pc:sldMkLst>
          <pc:docMk/>
          <pc:sldMk cId="1528765478" sldId="522"/>
        </pc:sldMkLst>
        <pc:spChg chg="mod">
          <ac:chgData name="Mona Jani" userId="a4ab84e9-92b7-4e04-a502-4c461899165d" providerId="ADAL" clId="{EE7549F2-43B0-4509-9847-B3C01DCF7349}" dt="2023-03-29T06:58:32.805" v="1324" actId="20577"/>
          <ac:spMkLst>
            <pc:docMk/>
            <pc:sldMk cId="1528765478" sldId="522"/>
            <ac:spMk id="2" creationId="{751DDFD6-A927-37D5-7430-38927D49759F}"/>
          </ac:spMkLst>
        </pc:spChg>
        <pc:spChg chg="mod">
          <ac:chgData name="Mona Jani" userId="a4ab84e9-92b7-4e04-a502-4c461899165d" providerId="ADAL" clId="{EE7549F2-43B0-4509-9847-B3C01DCF7349}" dt="2023-03-29T06:59:16.994" v="1344" actId="20577"/>
          <ac:spMkLst>
            <pc:docMk/>
            <pc:sldMk cId="1528765478" sldId="522"/>
            <ac:spMk id="5" creationId="{CF12B2CB-EE8D-A49D-D211-CDA4653E0474}"/>
          </ac:spMkLst>
        </pc:spChg>
        <pc:spChg chg="mod">
          <ac:chgData name="Mona Jani" userId="a4ab84e9-92b7-4e04-a502-4c461899165d" providerId="ADAL" clId="{EE7549F2-43B0-4509-9847-B3C01DCF7349}" dt="2023-03-29T06:58:36.540" v="1328" actId="20577"/>
          <ac:spMkLst>
            <pc:docMk/>
            <pc:sldMk cId="1528765478" sldId="522"/>
            <ac:spMk id="7" creationId="{66640877-116C-FE2D-2F68-FFFB67B5A800}"/>
          </ac:spMkLst>
        </pc:spChg>
        <pc:picChg chg="del">
          <ac:chgData name="Mona Jani" userId="a4ab84e9-92b7-4e04-a502-4c461899165d" providerId="ADAL" clId="{EE7549F2-43B0-4509-9847-B3C01DCF7349}" dt="2023-03-28T12:56:15.320" v="596" actId="478"/>
          <ac:picMkLst>
            <pc:docMk/>
            <pc:sldMk cId="1528765478" sldId="522"/>
            <ac:picMk id="3" creationId="{DE4E4078-7BD4-F45B-816B-280536DD4183}"/>
          </ac:picMkLst>
        </pc:picChg>
        <pc:picChg chg="del">
          <ac:chgData name="Mona Jani" userId="a4ab84e9-92b7-4e04-a502-4c461899165d" providerId="ADAL" clId="{EE7549F2-43B0-4509-9847-B3C01DCF7349}" dt="2023-03-28T12:57:03.109" v="605" actId="478"/>
          <ac:picMkLst>
            <pc:docMk/>
            <pc:sldMk cId="1528765478" sldId="522"/>
            <ac:picMk id="6" creationId="{30A22053-007B-B57F-26B1-0401698A0C7B}"/>
          </ac:picMkLst>
        </pc:picChg>
        <pc:picChg chg="add mod">
          <ac:chgData name="Mona Jani" userId="a4ab84e9-92b7-4e04-a502-4c461899165d" providerId="ADAL" clId="{EE7549F2-43B0-4509-9847-B3C01DCF7349}" dt="2023-03-29T06:19:50.230" v="640" actId="208"/>
          <ac:picMkLst>
            <pc:docMk/>
            <pc:sldMk cId="1528765478" sldId="522"/>
            <ac:picMk id="9" creationId="{302C1DD1-665E-703A-2F11-7EFC555EA07E}"/>
          </ac:picMkLst>
        </pc:picChg>
        <pc:picChg chg="add mod">
          <ac:chgData name="Mona Jani" userId="a4ab84e9-92b7-4e04-a502-4c461899165d" providerId="ADAL" clId="{EE7549F2-43B0-4509-9847-B3C01DCF7349}" dt="2023-03-29T06:19:50.230" v="640" actId="208"/>
          <ac:picMkLst>
            <pc:docMk/>
            <pc:sldMk cId="1528765478" sldId="522"/>
            <ac:picMk id="11" creationId="{1C10053A-ECF4-2507-F0B0-D98FE9EE605E}"/>
          </ac:picMkLst>
        </pc:picChg>
      </pc:sldChg>
      <pc:sldChg chg="addSp delSp modSp mod">
        <pc:chgData name="Mona Jani" userId="a4ab84e9-92b7-4e04-a502-4c461899165d" providerId="ADAL" clId="{EE7549F2-43B0-4509-9847-B3C01DCF7349}" dt="2023-03-29T06:58:48.995" v="1336" actId="20577"/>
        <pc:sldMkLst>
          <pc:docMk/>
          <pc:sldMk cId="2965010681" sldId="523"/>
        </pc:sldMkLst>
        <pc:spChg chg="mod">
          <ac:chgData name="Mona Jani" userId="a4ab84e9-92b7-4e04-a502-4c461899165d" providerId="ADAL" clId="{EE7549F2-43B0-4509-9847-B3C01DCF7349}" dt="2023-03-29T06:58:44.309" v="1332" actId="20577"/>
          <ac:spMkLst>
            <pc:docMk/>
            <pc:sldMk cId="2965010681" sldId="523"/>
            <ac:spMk id="3" creationId="{CFF954A6-978E-34A5-027C-64FBB1A7ACDA}"/>
          </ac:spMkLst>
        </pc:spChg>
        <pc:spChg chg="mod">
          <ac:chgData name="Mona Jani" userId="a4ab84e9-92b7-4e04-a502-4c461899165d" providerId="ADAL" clId="{EE7549F2-43B0-4509-9847-B3C01DCF7349}" dt="2023-03-29T06:58:48.995" v="1336" actId="20577"/>
          <ac:spMkLst>
            <pc:docMk/>
            <pc:sldMk cId="2965010681" sldId="523"/>
            <ac:spMk id="7" creationId="{831583D2-3AB8-B703-B67D-6C9D06DFA8EE}"/>
          </ac:spMkLst>
        </pc:spChg>
        <pc:picChg chg="del">
          <ac:chgData name="Mona Jani" userId="a4ab84e9-92b7-4e04-a502-4c461899165d" providerId="ADAL" clId="{EE7549F2-43B0-4509-9847-B3C01DCF7349}" dt="2023-03-28T12:58:38.001" v="613" actId="478"/>
          <ac:picMkLst>
            <pc:docMk/>
            <pc:sldMk cId="2965010681" sldId="523"/>
            <ac:picMk id="5" creationId="{C8F8E828-BF07-EC2A-966B-EA9E0A249D14}"/>
          </ac:picMkLst>
        </pc:picChg>
        <pc:picChg chg="del">
          <ac:chgData name="Mona Jani" userId="a4ab84e9-92b7-4e04-a502-4c461899165d" providerId="ADAL" clId="{EE7549F2-43B0-4509-9847-B3C01DCF7349}" dt="2023-03-28T12:59:26.081" v="620" actId="478"/>
          <ac:picMkLst>
            <pc:docMk/>
            <pc:sldMk cId="2965010681" sldId="523"/>
            <ac:picMk id="6" creationId="{0529B8A9-FA0B-E696-9694-E3CC24C8D676}"/>
          </ac:picMkLst>
        </pc:picChg>
        <pc:picChg chg="add mod">
          <ac:chgData name="Mona Jani" userId="a4ab84e9-92b7-4e04-a502-4c461899165d" providerId="ADAL" clId="{EE7549F2-43B0-4509-9847-B3C01DCF7349}" dt="2023-03-29T06:19:58.361" v="641" actId="208"/>
          <ac:picMkLst>
            <pc:docMk/>
            <pc:sldMk cId="2965010681" sldId="523"/>
            <ac:picMk id="9" creationId="{822362F2-EE17-B037-D31E-3C0C27374516}"/>
          </ac:picMkLst>
        </pc:picChg>
        <pc:picChg chg="add mod">
          <ac:chgData name="Mona Jani" userId="a4ab84e9-92b7-4e04-a502-4c461899165d" providerId="ADAL" clId="{EE7549F2-43B0-4509-9847-B3C01DCF7349}" dt="2023-03-29T06:19:58.361" v="641" actId="208"/>
          <ac:picMkLst>
            <pc:docMk/>
            <pc:sldMk cId="2965010681" sldId="523"/>
            <ac:picMk id="11" creationId="{680F2985-A2ED-84F3-2E0F-09963EF182FE}"/>
          </ac:picMkLst>
        </pc:picChg>
      </pc:sldChg>
      <pc:sldChg chg="del">
        <pc:chgData name="Mona Jani" userId="a4ab84e9-92b7-4e04-a502-4c461899165d" providerId="ADAL" clId="{EE7549F2-43B0-4509-9847-B3C01DCF7349}" dt="2023-03-28T12:59:44.649" v="627" actId="47"/>
        <pc:sldMkLst>
          <pc:docMk/>
          <pc:sldMk cId="2508365308" sldId="524"/>
        </pc:sldMkLst>
      </pc:sldChg>
      <pc:sldChg chg="del">
        <pc:chgData name="Mona Jani" userId="a4ab84e9-92b7-4e04-a502-4c461899165d" providerId="ADAL" clId="{EE7549F2-43B0-4509-9847-B3C01DCF7349}" dt="2023-03-28T07:13:25.481" v="63" actId="47"/>
        <pc:sldMkLst>
          <pc:docMk/>
          <pc:sldMk cId="3848336122" sldId="525"/>
        </pc:sldMkLst>
      </pc:sldChg>
      <pc:sldChg chg="addSp delSp modSp mod">
        <pc:chgData name="Mona Jani" userId="a4ab84e9-92b7-4e04-a502-4c461899165d" providerId="ADAL" clId="{EE7549F2-43B0-4509-9847-B3C01DCF7349}" dt="2023-03-29T06:46:41.703" v="1210" actId="478"/>
        <pc:sldMkLst>
          <pc:docMk/>
          <pc:sldMk cId="2357642313" sldId="526"/>
        </pc:sldMkLst>
        <pc:graphicFrameChg chg="add del mod">
          <ac:chgData name="Mona Jani" userId="a4ab84e9-92b7-4e04-a502-4c461899165d" providerId="ADAL" clId="{EE7549F2-43B0-4509-9847-B3C01DCF7349}" dt="2023-03-29T06:41:13.541" v="1016" actId="478"/>
          <ac:graphicFrameMkLst>
            <pc:docMk/>
            <pc:sldMk cId="2357642313" sldId="526"/>
            <ac:graphicFrameMk id="2" creationId="{0515D0EB-076D-FC80-6E98-E210349B8C9B}"/>
          </ac:graphicFrameMkLst>
        </pc:graphicFrameChg>
        <pc:graphicFrameChg chg="add del mod modGraphic">
          <ac:chgData name="Mona Jani" userId="a4ab84e9-92b7-4e04-a502-4c461899165d" providerId="ADAL" clId="{EE7549F2-43B0-4509-9847-B3C01DCF7349}" dt="2023-03-29T06:46:41.703" v="1210" actId="478"/>
          <ac:graphicFrameMkLst>
            <pc:docMk/>
            <pc:sldMk cId="2357642313" sldId="526"/>
            <ac:graphicFrameMk id="3" creationId="{3A120C94-0ACB-4380-D6B0-DD66E4359077}"/>
          </ac:graphicFrameMkLst>
        </pc:graphicFrameChg>
        <pc:graphicFrameChg chg="mod modGraphic">
          <ac:chgData name="Mona Jani" userId="a4ab84e9-92b7-4e04-a502-4c461899165d" providerId="ADAL" clId="{EE7549F2-43B0-4509-9847-B3C01DCF7349}" dt="2023-03-29T06:46:36.365" v="1208"/>
          <ac:graphicFrameMkLst>
            <pc:docMk/>
            <pc:sldMk cId="2357642313" sldId="526"/>
            <ac:graphicFrameMk id="4" creationId="{394764DB-BDE8-1D73-9EE2-A56150687E43}"/>
          </ac:graphicFrameMkLst>
        </pc:graphicFrameChg>
      </pc:sldChg>
      <pc:sldChg chg="delSp del mod">
        <pc:chgData name="Mona Jani" userId="a4ab84e9-92b7-4e04-a502-4c461899165d" providerId="ADAL" clId="{EE7549F2-43B0-4509-9847-B3C01DCF7349}" dt="2023-03-29T06:46:53.888" v="1211" actId="47"/>
        <pc:sldMkLst>
          <pc:docMk/>
          <pc:sldMk cId="2867214337" sldId="527"/>
        </pc:sldMkLst>
        <pc:graphicFrameChg chg="del">
          <ac:chgData name="Mona Jani" userId="a4ab84e9-92b7-4e04-a502-4c461899165d" providerId="ADAL" clId="{EE7549F2-43B0-4509-9847-B3C01DCF7349}" dt="2023-03-29T06:34:20.162" v="644" actId="478"/>
          <ac:graphicFrameMkLst>
            <pc:docMk/>
            <pc:sldMk cId="2867214337" sldId="527"/>
            <ac:graphicFrameMk id="4" creationId="{26A04E64-6414-ACA3-59B9-E78B1DE9F186}"/>
          </ac:graphicFrameMkLst>
        </pc:graphicFrameChg>
      </pc:sldChg>
      <pc:sldChg chg="addSp delSp modSp mod">
        <pc:chgData name="Mona Jani" userId="a4ab84e9-92b7-4e04-a502-4c461899165d" providerId="ADAL" clId="{EE7549F2-43B0-4509-9847-B3C01DCF7349}" dt="2023-03-29T06:59:34.155" v="1346" actId="20577"/>
        <pc:sldMkLst>
          <pc:docMk/>
          <pc:sldMk cId="2022861367" sldId="529"/>
        </pc:sldMkLst>
        <pc:spChg chg="mod">
          <ac:chgData name="Mona Jani" userId="a4ab84e9-92b7-4e04-a502-4c461899165d" providerId="ADAL" clId="{EE7549F2-43B0-4509-9847-B3C01DCF7349}" dt="2023-03-29T06:58:21.214" v="1316" actId="20577"/>
          <ac:spMkLst>
            <pc:docMk/>
            <pc:sldMk cId="2022861367" sldId="529"/>
            <ac:spMk id="2" creationId="{0D7E6D50-60DF-2939-E0E1-C0A21C951BC2}"/>
          </ac:spMkLst>
        </pc:spChg>
        <pc:spChg chg="mod">
          <ac:chgData name="Mona Jani" userId="a4ab84e9-92b7-4e04-a502-4c461899165d" providerId="ADAL" clId="{EE7549F2-43B0-4509-9847-B3C01DCF7349}" dt="2023-03-29T06:58:23.873" v="1318" actId="20577"/>
          <ac:spMkLst>
            <pc:docMk/>
            <pc:sldMk cId="2022861367" sldId="529"/>
            <ac:spMk id="3" creationId="{2503A46E-7A36-3C8E-F2A2-E6770C68CAD4}"/>
          </ac:spMkLst>
        </pc:spChg>
        <pc:spChg chg="mod">
          <ac:chgData name="Mona Jani" userId="a4ab84e9-92b7-4e04-a502-4c461899165d" providerId="ADAL" clId="{EE7549F2-43B0-4509-9847-B3C01DCF7349}" dt="2023-03-29T06:58:26.294" v="1320" actId="20577"/>
          <ac:spMkLst>
            <pc:docMk/>
            <pc:sldMk cId="2022861367" sldId="529"/>
            <ac:spMk id="4" creationId="{BC29635E-0918-BCCD-8866-0ACA6545EFA9}"/>
          </ac:spMkLst>
        </pc:spChg>
        <pc:spChg chg="mod">
          <ac:chgData name="Mona Jani" userId="a4ab84e9-92b7-4e04-a502-4c461899165d" providerId="ADAL" clId="{EE7549F2-43B0-4509-9847-B3C01DCF7349}" dt="2023-03-29T06:59:34.155" v="1346" actId="20577"/>
          <ac:spMkLst>
            <pc:docMk/>
            <pc:sldMk cId="2022861367" sldId="529"/>
            <ac:spMk id="6" creationId="{75E987A6-5C7D-4BC9-B558-F907B2026101}"/>
          </ac:spMkLst>
        </pc:spChg>
        <pc:picChg chg="del">
          <ac:chgData name="Mona Jani" userId="a4ab84e9-92b7-4e04-a502-4c461899165d" providerId="ADAL" clId="{EE7549F2-43B0-4509-9847-B3C01DCF7349}" dt="2023-03-28T12:52:18.174" v="557" actId="478"/>
          <ac:picMkLst>
            <pc:docMk/>
            <pc:sldMk cId="2022861367" sldId="529"/>
            <ac:picMk id="7" creationId="{C710F40E-D956-1E68-660A-24E95B4BAD74}"/>
          </ac:picMkLst>
        </pc:picChg>
        <pc:picChg chg="del">
          <ac:chgData name="Mona Jani" userId="a4ab84e9-92b7-4e04-a502-4c461899165d" providerId="ADAL" clId="{EE7549F2-43B0-4509-9847-B3C01DCF7349}" dt="2023-03-28T12:52:51.287" v="565" actId="478"/>
          <ac:picMkLst>
            <pc:docMk/>
            <pc:sldMk cId="2022861367" sldId="529"/>
            <ac:picMk id="8" creationId="{1B1B3D7F-DAEC-B1E3-2091-27A2D2756EA2}"/>
          </ac:picMkLst>
        </pc:picChg>
        <pc:picChg chg="del">
          <ac:chgData name="Mona Jani" userId="a4ab84e9-92b7-4e04-a502-4c461899165d" providerId="ADAL" clId="{EE7549F2-43B0-4509-9847-B3C01DCF7349}" dt="2023-03-28T12:54:32.463" v="580" actId="478"/>
          <ac:picMkLst>
            <pc:docMk/>
            <pc:sldMk cId="2022861367" sldId="529"/>
            <ac:picMk id="9" creationId="{C8577A0F-7D38-C460-C03B-4E9AC90D3099}"/>
          </ac:picMkLst>
        </pc:picChg>
        <pc:picChg chg="add mod">
          <ac:chgData name="Mona Jani" userId="a4ab84e9-92b7-4e04-a502-4c461899165d" providerId="ADAL" clId="{EE7549F2-43B0-4509-9847-B3C01DCF7349}" dt="2023-03-29T06:19:29.489" v="639" actId="208"/>
          <ac:picMkLst>
            <pc:docMk/>
            <pc:sldMk cId="2022861367" sldId="529"/>
            <ac:picMk id="11" creationId="{A88AF1E2-08B6-B33F-3BB9-73028716FA96}"/>
          </ac:picMkLst>
        </pc:picChg>
        <pc:picChg chg="add mod">
          <ac:chgData name="Mona Jani" userId="a4ab84e9-92b7-4e04-a502-4c461899165d" providerId="ADAL" clId="{EE7549F2-43B0-4509-9847-B3C01DCF7349}" dt="2023-03-29T06:19:29.489" v="639" actId="208"/>
          <ac:picMkLst>
            <pc:docMk/>
            <pc:sldMk cId="2022861367" sldId="529"/>
            <ac:picMk id="13" creationId="{A5F5439A-BA4A-E9E3-EE7B-A1C7C71FC3FC}"/>
          </ac:picMkLst>
        </pc:picChg>
        <pc:picChg chg="add del mod">
          <ac:chgData name="Mona Jani" userId="a4ab84e9-92b7-4e04-a502-4c461899165d" providerId="ADAL" clId="{EE7549F2-43B0-4509-9847-B3C01DCF7349}" dt="2023-03-28T12:55:21.914" v="583" actId="478"/>
          <ac:picMkLst>
            <pc:docMk/>
            <pc:sldMk cId="2022861367" sldId="529"/>
            <ac:picMk id="15" creationId="{F0B49B09-1E2A-BF1B-71CA-4A5A42EA260E}"/>
          </ac:picMkLst>
        </pc:picChg>
        <pc:picChg chg="add mod">
          <ac:chgData name="Mona Jani" userId="a4ab84e9-92b7-4e04-a502-4c461899165d" providerId="ADAL" clId="{EE7549F2-43B0-4509-9847-B3C01DCF7349}" dt="2023-03-29T06:19:29.489" v="639" actId="208"/>
          <ac:picMkLst>
            <pc:docMk/>
            <pc:sldMk cId="2022861367" sldId="529"/>
            <ac:picMk id="17" creationId="{A3CA24B2-7590-2316-7E41-98A14D390F95}"/>
          </ac:picMkLst>
        </pc:picChg>
      </pc:sldChg>
      <pc:sldChg chg="addSp delSp modSp mod">
        <pc:chgData name="Mona Jani" userId="a4ab84e9-92b7-4e04-a502-4c461899165d" providerId="ADAL" clId="{EE7549F2-43B0-4509-9847-B3C01DCF7349}" dt="2023-03-29T06:47:59.378" v="1218" actId="1076"/>
        <pc:sldMkLst>
          <pc:docMk/>
          <pc:sldMk cId="1018590697" sldId="530"/>
        </pc:sldMkLst>
        <pc:spChg chg="add mod">
          <ac:chgData name="Mona Jani" userId="a4ab84e9-92b7-4e04-a502-4c461899165d" providerId="ADAL" clId="{EE7549F2-43B0-4509-9847-B3C01DCF7349}" dt="2023-03-29T06:47:59.378" v="1218" actId="1076"/>
          <ac:spMkLst>
            <pc:docMk/>
            <pc:sldMk cId="1018590697" sldId="530"/>
            <ac:spMk id="4" creationId="{D876496C-2AC8-7D5E-34BA-CE1510FE1FB6}"/>
          </ac:spMkLst>
        </pc:spChg>
        <pc:spChg chg="del mod">
          <ac:chgData name="Mona Jani" userId="a4ab84e9-92b7-4e04-a502-4c461899165d" providerId="ADAL" clId="{EE7549F2-43B0-4509-9847-B3C01DCF7349}" dt="2023-03-28T10:56:03.391" v="71"/>
          <ac:spMkLst>
            <pc:docMk/>
            <pc:sldMk cId="1018590697" sldId="530"/>
            <ac:spMk id="5" creationId="{D7FBE622-B5D5-25FC-8AA7-A2E249B3B099}"/>
          </ac:spMkLst>
        </pc:spChg>
        <pc:spChg chg="del">
          <ac:chgData name="Mona Jani" userId="a4ab84e9-92b7-4e04-a502-4c461899165d" providerId="ADAL" clId="{EE7549F2-43B0-4509-9847-B3C01DCF7349}" dt="2023-03-28T10:55:44.866" v="64" actId="478"/>
          <ac:spMkLst>
            <pc:docMk/>
            <pc:sldMk cId="1018590697" sldId="530"/>
            <ac:spMk id="7" creationId="{D8DEB625-A1B0-F1A8-9C8C-FF01D0092556}"/>
          </ac:spMkLst>
        </pc:spChg>
        <pc:spChg chg="del">
          <ac:chgData name="Mona Jani" userId="a4ab84e9-92b7-4e04-a502-4c461899165d" providerId="ADAL" clId="{EE7549F2-43B0-4509-9847-B3C01DCF7349}" dt="2023-03-28T10:55:46.426" v="65" actId="478"/>
          <ac:spMkLst>
            <pc:docMk/>
            <pc:sldMk cId="1018590697" sldId="530"/>
            <ac:spMk id="11" creationId="{F8180C47-1CB0-9D7F-DBCC-03C043E94EFF}"/>
          </ac:spMkLst>
        </pc:spChg>
      </pc:sldChg>
      <pc:sldChg chg="addSp delSp modSp new del mod">
        <pc:chgData name="Mona Jani" userId="a4ab84e9-92b7-4e04-a502-4c461899165d" providerId="ADAL" clId="{EE7549F2-43B0-4509-9847-B3C01DCF7349}" dt="2023-03-28T11:15:53.798" v="235" actId="47"/>
        <pc:sldMkLst>
          <pc:docMk/>
          <pc:sldMk cId="454179634" sldId="532"/>
        </pc:sldMkLst>
        <pc:spChg chg="del">
          <ac:chgData name="Mona Jani" userId="a4ab84e9-92b7-4e04-a502-4c461899165d" providerId="ADAL" clId="{EE7549F2-43B0-4509-9847-B3C01DCF7349}" dt="2023-03-28T11:01:32.933" v="93" actId="478"/>
          <ac:spMkLst>
            <pc:docMk/>
            <pc:sldMk cId="454179634" sldId="532"/>
            <ac:spMk id="2" creationId="{A8EFFAFA-3D54-9210-59F5-6508ED76539C}"/>
          </ac:spMkLst>
        </pc:spChg>
        <pc:spChg chg="del">
          <ac:chgData name="Mona Jani" userId="a4ab84e9-92b7-4e04-a502-4c461899165d" providerId="ADAL" clId="{EE7549F2-43B0-4509-9847-B3C01DCF7349}" dt="2023-03-28T11:01:34.111" v="94" actId="478"/>
          <ac:spMkLst>
            <pc:docMk/>
            <pc:sldMk cId="454179634" sldId="532"/>
            <ac:spMk id="3" creationId="{5D26D564-DE6D-4555-DB03-128E3F2BD309}"/>
          </ac:spMkLst>
        </pc:spChg>
        <pc:spChg chg="add mod">
          <ac:chgData name="Mona Jani" userId="a4ab84e9-92b7-4e04-a502-4c461899165d" providerId="ADAL" clId="{EE7549F2-43B0-4509-9847-B3C01DCF7349}" dt="2023-03-28T11:02:57.540" v="103" actId="164"/>
          <ac:spMkLst>
            <pc:docMk/>
            <pc:sldMk cId="454179634" sldId="532"/>
            <ac:spMk id="5" creationId="{ABDF620D-EBCF-BE58-A0A1-B5C26ABF9C1E}"/>
          </ac:spMkLst>
        </pc:spChg>
        <pc:grpChg chg="add mod">
          <ac:chgData name="Mona Jani" userId="a4ab84e9-92b7-4e04-a502-4c461899165d" providerId="ADAL" clId="{EE7549F2-43B0-4509-9847-B3C01DCF7349}" dt="2023-03-28T11:02:57.540" v="103" actId="164"/>
          <ac:grpSpMkLst>
            <pc:docMk/>
            <pc:sldMk cId="454179634" sldId="532"/>
            <ac:grpSpMk id="6" creationId="{9443B7F8-E72C-B634-6447-FEA4C1D05B4E}"/>
          </ac:grpSpMkLst>
        </pc:grpChg>
        <pc:picChg chg="add mod">
          <ac:chgData name="Mona Jani" userId="a4ab84e9-92b7-4e04-a502-4c461899165d" providerId="ADAL" clId="{EE7549F2-43B0-4509-9847-B3C01DCF7349}" dt="2023-03-28T11:02:57.540" v="103" actId="164"/>
          <ac:picMkLst>
            <pc:docMk/>
            <pc:sldMk cId="454179634" sldId="532"/>
            <ac:picMk id="4" creationId="{57ADEDF6-3465-FE69-B9EB-70A90208168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15D88-4F12-41B3-9F9F-A63CD82851B0}" type="datetimeFigureOut">
              <a:rPr lang="en-IN" smtClean="0"/>
              <a:t>29-03-2023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5B15D-DD64-4F26-B524-E8EC6F6E82A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54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B15D-DD64-4F26-B524-E8EC6F6E82A8}" type="slidenum">
              <a:rPr lang="en-IN" smtClean="0"/>
              <a:t>24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336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3DB9-871B-4058-A9CC-604FE0D05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4DB26-78D6-4669-9134-8EDDD8666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C07C7-C7F4-47E6-9FD6-D7DE2AA0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0379-8D38-4A68-BAD2-989AE417F86D}" type="datetimeFigureOut">
              <a:rPr lang="en-IN" smtClean="0"/>
              <a:t>29-03-2023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189B4-2B01-4A99-97D8-97B572BAC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FBCAB-B4B4-432C-85A8-416633E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7CF3-0CC5-4160-ACF2-E09ED9A455E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939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43168-70CE-477F-AED2-DD33ABD4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DD64F-7DCA-435F-AA30-26C40A8E1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7FE37-3CAC-4E63-99BA-752C541AB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0379-8D38-4A68-BAD2-989AE417F86D}" type="datetimeFigureOut">
              <a:rPr lang="en-IN" smtClean="0"/>
              <a:t>29-03-2023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4B9F2-C1EA-4E2D-8495-B38A4D33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EF21D-5149-4492-A21C-B7455EAB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7CF3-0CC5-4160-ACF2-E09ED9A455E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72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1F8513-2B69-4CE1-8332-30733258A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2FC09-F427-4202-A713-1A17AB074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11A93-2B2B-4E48-96F4-CF3B6BC3E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0379-8D38-4A68-BAD2-989AE417F86D}" type="datetimeFigureOut">
              <a:rPr lang="en-IN" smtClean="0"/>
              <a:t>29-03-2023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81500-9DC8-4700-AD78-E3C5EE4CE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6627F-D91C-494A-BD2B-B6939DA2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7CF3-0CC5-4160-ACF2-E09ED9A455E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088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A719-F5E8-4F35-8DC2-C45E482C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397A7-AAE2-46CC-8D81-E88A46825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1D7EA-D72C-4287-897D-89ECD0A5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0379-8D38-4A68-BAD2-989AE417F86D}" type="datetimeFigureOut">
              <a:rPr lang="en-IN" smtClean="0"/>
              <a:t>29-03-2023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A4E80-CFB5-4829-8462-2F11661DF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BF93A-22F3-4CF4-B925-CFE01E19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7CF3-0CC5-4160-ACF2-E09ED9A455E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742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EAC5F-DF5F-4733-B432-DEF5EFD95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B1A95-821D-4959-8F4E-8E0164E5F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85B0-E500-4878-BBFB-39D3A7670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0379-8D38-4A68-BAD2-989AE417F86D}" type="datetimeFigureOut">
              <a:rPr lang="en-IN" smtClean="0"/>
              <a:t>29-03-2023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F0099-A582-488C-9BCD-7FD4C03B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7CE18-6B9A-4E2E-820E-E70E4F96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7CF3-0CC5-4160-ACF2-E09ED9A455E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399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51AD-2712-4624-A52D-6939D2FD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0A5BB-0C98-4D99-9A26-87918A97D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E534A-7C5B-4CC7-B1E6-813B91909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13A50-62F8-42D5-BF17-6EAA2CDA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0379-8D38-4A68-BAD2-989AE417F86D}" type="datetimeFigureOut">
              <a:rPr lang="en-IN" smtClean="0"/>
              <a:t>29-03-2023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5CBD4-EC7A-4EEC-BD6F-4B316920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64545-D467-4F18-95B4-8EAA64C7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7CF3-0CC5-4160-ACF2-E09ED9A455E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477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50D7C-DD92-4F7A-ABC8-B0490D5B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658D5-B1B2-4755-BC1B-56425887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DEF35-0BA4-4C6E-A8C3-1E15D3FA8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230532-DF32-4280-967F-0BA316DEA3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FE3F2-A1F3-4671-9DCC-C55E5D99D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726E15-1E56-4039-85A9-71BBC63B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0379-8D38-4A68-BAD2-989AE417F86D}" type="datetimeFigureOut">
              <a:rPr lang="en-IN" smtClean="0"/>
              <a:t>29-03-2023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E7FBE5-4F79-4A44-A7AF-0C90B692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4C48B1-8561-4EDD-A58C-5EC20377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7CF3-0CC5-4160-ACF2-E09ED9A455E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250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A652-6406-4FA0-95A3-91621482F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857B5-DDBB-46A2-860B-B9875080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0379-8D38-4A68-BAD2-989AE417F86D}" type="datetimeFigureOut">
              <a:rPr lang="en-IN" smtClean="0"/>
              <a:t>29-03-2023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17D39-A766-467D-833B-890CB357C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C8DD8-BFD5-413B-B7C7-A37E5A9F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7CF3-0CC5-4160-ACF2-E09ED9A455E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702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37B7B-485A-4D7F-A6A2-F087859F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0379-8D38-4A68-BAD2-989AE417F86D}" type="datetimeFigureOut">
              <a:rPr lang="en-IN" smtClean="0"/>
              <a:t>29-03-2023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829E0-7B49-4D7D-AA4C-C2B114F8B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8FEC5-55A7-4C28-8248-F0F702D2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7CF3-0CC5-4160-ACF2-E09ED9A455E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889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E5243-E828-4DD5-BDA4-3B8F2E3A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D2970-8CB8-48F3-8FEB-26193900E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B914D-5EE0-4933-B33A-046C217F6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33B69-6328-4850-AAD2-068F4A30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0379-8D38-4A68-BAD2-989AE417F86D}" type="datetimeFigureOut">
              <a:rPr lang="en-IN" smtClean="0"/>
              <a:t>29-03-2023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3DE8B-6F77-49DA-931B-56D5F3B8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52CEB-1668-46F6-99A6-E67AA1D3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7CF3-0CC5-4160-ACF2-E09ED9A455E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001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F7D7-6E3D-4B91-B836-B929426FC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05875-26BA-4ADE-BAB8-4C011C12E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CBC11-7486-43CB-BE84-8A9856184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785BB-2480-476C-B03A-1BE9DBEF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0379-8D38-4A68-BAD2-989AE417F86D}" type="datetimeFigureOut">
              <a:rPr lang="en-IN" smtClean="0"/>
              <a:t>29-03-2023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6D9F5-2A46-4257-979D-9C88C42C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9098A-5C20-4510-8D29-A27DC3810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7CF3-0CC5-4160-ACF2-E09ED9A455E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7442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A1AA81-DF80-41D6-B5F7-87180A54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7B125-CE4B-40EF-8C0D-412F031C2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4B76B-3D9A-45FB-BC1A-59426C3A5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0379-8D38-4A68-BAD2-989AE417F86D}" type="datetimeFigureOut">
              <a:rPr lang="en-IN" smtClean="0"/>
              <a:t>29-03-2023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308E4-304C-4612-931F-7041F7DDC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0466C-21CA-4CCA-A6BB-0B454F03A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37CF3-0CC5-4160-ACF2-E09ED9A455E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730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EEEE8B-7BC3-496A-A09C-4D513C9EA1F4}"/>
              </a:ext>
            </a:extLst>
          </p:cNvPr>
          <p:cNvSpPr/>
          <p:nvPr/>
        </p:nvSpPr>
        <p:spPr>
          <a:xfrm>
            <a:off x="3935508" y="4862456"/>
            <a:ext cx="7887145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Field Technician</a:t>
            </a:r>
            <a:br>
              <a:rPr lang="en-US" sz="4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USER MANUAL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| March_2023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40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1B2286-A33A-4A18-88E0-9558E067F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345"/>
            <a:ext cx="12192000" cy="486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97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EEBF-0487-4137-9993-6E8B910A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37" y="152179"/>
            <a:ext cx="10515600" cy="539915"/>
          </a:xfrm>
        </p:spPr>
        <p:txBody>
          <a:bodyPr>
            <a:normAutofit fontScale="90000"/>
          </a:bodyPr>
          <a:lstStyle/>
          <a:p>
            <a:r>
              <a:rPr lang="en-MY" sz="3600" b="1" dirty="0">
                <a:solidFill>
                  <a:srgbClr val="FFC000"/>
                </a:solidFill>
              </a:rPr>
              <a:t>Field Technician – Choose Action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A02614-B6E9-4369-9E1C-3932B6BB8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735" y="193510"/>
            <a:ext cx="1695604" cy="4572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4FA064-FC2C-72D1-1A02-328CED77321C}"/>
              </a:ext>
            </a:extLst>
          </p:cNvPr>
          <p:cNvSpPr txBox="1"/>
          <p:nvPr/>
        </p:nvSpPr>
        <p:spPr>
          <a:xfrm>
            <a:off x="4254412" y="1711473"/>
            <a:ext cx="7473406" cy="329058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bg1"/>
                </a:solidFill>
                <a:latin typeface="Calibri (Body)"/>
              </a:defRPr>
            </a:lvl1pPr>
          </a:lstStyle>
          <a:p>
            <a:pPr marL="342900" indent="-342900" algn="l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b="1" dirty="0"/>
              <a:t>Connect  – Used for the already associated devices to connect.</a:t>
            </a:r>
          </a:p>
          <a:p>
            <a:pPr marL="342900" indent="-342900" algn="l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b="1" dirty="0"/>
              <a:t>Controller status – To check the Gateway device’s Last cellular status.</a:t>
            </a:r>
          </a:p>
          <a:p>
            <a:pPr marL="342900" indent="-342900" algn="l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b="1" dirty="0"/>
              <a:t>Error Messages – For controller error, msg easily diagnoses the fault and identifies a solution.</a:t>
            </a:r>
          </a:p>
          <a:p>
            <a:pPr marL="342900" indent="-342900" algn="l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b="1" dirty="0"/>
              <a:t>Change Controller Settings – For Checking Smart Device Last Communication Status.</a:t>
            </a:r>
          </a:p>
          <a:p>
            <a:pPr marL="342900" indent="-342900" algn="l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b="1" dirty="0"/>
              <a:t>Add/Replace Controller – For users to have a new add controller or replace controller for the available asset.</a:t>
            </a:r>
          </a:p>
          <a:p>
            <a:pPr marL="342900" indent="-342900" algn="l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b="1" dirty="0"/>
              <a:t>Remove Controller only – For users who have removed the controller.</a:t>
            </a:r>
          </a:p>
          <a:p>
            <a:pPr marL="342900" indent="-342900" algn="l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b="1" dirty="0"/>
              <a:t>Upgrade Firmware – This option is enabled if the device has the latest FW available.</a:t>
            </a:r>
          </a:p>
          <a:p>
            <a:pPr marL="342900" indent="-342900" algn="l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b="1" dirty="0"/>
              <a:t>Disconnect – When the user has connected to device, they have an option for disconnect device.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C108C-FFF7-36CA-D6E6-2D24522ECE46}"/>
              </a:ext>
            </a:extLst>
          </p:cNvPr>
          <p:cNvSpPr txBox="1"/>
          <p:nvPr/>
        </p:nvSpPr>
        <p:spPr>
          <a:xfrm>
            <a:off x="231937" y="692094"/>
            <a:ext cx="11495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After successful login, the following screen will appear. Please choose an ACTION from the list as per the required operation.</a:t>
            </a:r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10F3740-C086-F0B5-4EA1-37E57A8E8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7" y="1501674"/>
            <a:ext cx="2367643" cy="473712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898C7B-4013-1798-E836-0C9853F89F53}"/>
              </a:ext>
            </a:extLst>
          </p:cNvPr>
          <p:cNvSpPr txBox="1"/>
          <p:nvPr/>
        </p:nvSpPr>
        <p:spPr>
          <a:xfrm>
            <a:off x="1750508" y="6248161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7</a:t>
            </a:r>
          </a:p>
        </p:txBody>
      </p:sp>
    </p:spTree>
    <p:extLst>
      <p:ext uri="{BB962C8B-B14F-4D97-AF65-F5344CB8AC3E}">
        <p14:creationId xmlns:p14="http://schemas.microsoft.com/office/powerpoint/2010/main" val="54256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EEBF-0487-4137-9993-6E8B910A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37" y="152179"/>
            <a:ext cx="10515600" cy="539915"/>
          </a:xfrm>
        </p:spPr>
        <p:txBody>
          <a:bodyPr>
            <a:normAutofit/>
          </a:bodyPr>
          <a:lstStyle/>
          <a:p>
            <a:r>
              <a:rPr lang="en-MY" sz="3200" b="1" dirty="0">
                <a:solidFill>
                  <a:srgbClr val="FFC000"/>
                </a:solidFill>
              </a:rPr>
              <a:t>Connect- ASSOCIATE SMART DEVICE TRY TO CONNECT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A02614-B6E9-4369-9E1C-3932B6BB8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735" y="193510"/>
            <a:ext cx="1695604" cy="4572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B23E18-A090-B466-A661-DAC2142CF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893" y="1201124"/>
            <a:ext cx="3310217" cy="3307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3271E2-FA20-6E61-1FC7-2038508F6306}"/>
              </a:ext>
            </a:extLst>
          </p:cNvPr>
          <p:cNvSpPr txBox="1"/>
          <p:nvPr/>
        </p:nvSpPr>
        <p:spPr>
          <a:xfrm>
            <a:off x="584329" y="5719330"/>
            <a:ext cx="10705682" cy="106881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171450" lvl="0" indent="-171450" algn="just">
              <a:lnSpc>
                <a:spcPct val="115000"/>
              </a:lnSpc>
              <a:buClr>
                <a:schemeClr val="bg1"/>
              </a:buClr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r>
              <a:rPr lang="en-US" sz="1400" dirty="0"/>
              <a:t>After successful login selects Connect to the Device is for as to initiate a connection with the controller. </a:t>
            </a:r>
          </a:p>
          <a:p>
            <a:r>
              <a:rPr lang="en-US" sz="1400" dirty="0"/>
              <a:t>Please enter manually or scan the barcode for the cooler serial number. (see the image 9).</a:t>
            </a:r>
          </a:p>
          <a:p>
            <a:r>
              <a:rPr lang="en-US" sz="1400" dirty="0"/>
              <a:t>After that device connected successfully. (see the image 10)</a:t>
            </a:r>
          </a:p>
          <a:p>
            <a:r>
              <a:rPr lang="en-US" sz="1400" dirty="0"/>
              <a:t>Note: This application supported </a:t>
            </a:r>
            <a:r>
              <a:rPr lang="en-US" sz="1400"/>
              <a:t>only FDEX2</a:t>
            </a:r>
            <a:r>
              <a:rPr lang="en-US" sz="14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584F63-8E6C-7581-DA12-1E0A2F31197E}"/>
              </a:ext>
            </a:extLst>
          </p:cNvPr>
          <p:cNvSpPr txBox="1"/>
          <p:nvPr/>
        </p:nvSpPr>
        <p:spPr>
          <a:xfrm>
            <a:off x="1394908" y="5230995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ED89A2-5D94-4F66-7F42-5341C87989C3}"/>
              </a:ext>
            </a:extLst>
          </p:cNvPr>
          <p:cNvSpPr txBox="1"/>
          <p:nvPr/>
        </p:nvSpPr>
        <p:spPr>
          <a:xfrm>
            <a:off x="4350418" y="5209270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F1D0E-4795-28A5-9D20-29BD65FE92A1}"/>
              </a:ext>
            </a:extLst>
          </p:cNvPr>
          <p:cNvSpPr txBox="1"/>
          <p:nvPr/>
        </p:nvSpPr>
        <p:spPr>
          <a:xfrm>
            <a:off x="10332664" y="5209270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10</a:t>
            </a:r>
          </a:p>
        </p:txBody>
      </p:sp>
      <p:pic>
        <p:nvPicPr>
          <p:cNvPr id="10" name="Picture 9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0C487B6-55C5-3143-9DD9-1FA27D15A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1" y="775452"/>
            <a:ext cx="2115293" cy="445554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C2C758E-BB99-B9E9-D0F1-5AD1E9EE9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62" y="769950"/>
            <a:ext cx="2178105" cy="446654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66210C7-C807-AF24-E2A7-C135215B4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83" y="751687"/>
            <a:ext cx="2411907" cy="443932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32675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EEBF-0487-4137-9993-6E8B910A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37" y="152179"/>
            <a:ext cx="10515600" cy="539915"/>
          </a:xfrm>
        </p:spPr>
        <p:txBody>
          <a:bodyPr>
            <a:normAutofit/>
          </a:bodyPr>
          <a:lstStyle/>
          <a:p>
            <a:r>
              <a:rPr lang="en-MY" sz="3200" b="1" dirty="0">
                <a:solidFill>
                  <a:srgbClr val="FFC000"/>
                </a:solidFill>
              </a:rPr>
              <a:t>CONTROLLER STATUS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A02614-B6E9-4369-9E1C-3932B6BB8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735" y="193510"/>
            <a:ext cx="1695604" cy="4572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4FA064-FC2C-72D1-1A02-328CED77321C}"/>
              </a:ext>
            </a:extLst>
          </p:cNvPr>
          <p:cNvSpPr txBox="1"/>
          <p:nvPr/>
        </p:nvSpPr>
        <p:spPr>
          <a:xfrm>
            <a:off x="7788830" y="2321741"/>
            <a:ext cx="2835193" cy="138499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bg1"/>
                </a:solidFill>
                <a:latin typeface="Calibri (Body)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GB" sz="1400" dirty="0"/>
              <a:t>The date and time the controller last communicated with the portal should be displayed (It should be a ping data transaction to confirm the connection is successful with the portal).</a:t>
            </a:r>
            <a:endParaRPr lang="en-US" sz="12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6B06AE-2BED-6FFB-5C47-93FB3F9365C6}"/>
              </a:ext>
            </a:extLst>
          </p:cNvPr>
          <p:cNvSpPr txBox="1"/>
          <p:nvPr/>
        </p:nvSpPr>
        <p:spPr>
          <a:xfrm>
            <a:off x="2032569" y="6034708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72FF7A-409E-2135-75F7-568091378B21}"/>
              </a:ext>
            </a:extLst>
          </p:cNvPr>
          <p:cNvSpPr txBox="1"/>
          <p:nvPr/>
        </p:nvSpPr>
        <p:spPr>
          <a:xfrm>
            <a:off x="5489737" y="6034707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12</a:t>
            </a:r>
          </a:p>
        </p:txBody>
      </p:sp>
      <p:pic>
        <p:nvPicPr>
          <p:cNvPr id="9" name="Picture 8" descr="Diagram&#10;&#10;Description automatically generated with low confidence">
            <a:extLst>
              <a:ext uri="{FF2B5EF4-FFF2-40B4-BE49-F238E27FC236}">
                <a16:creationId xmlns:a16="http://schemas.microsoft.com/office/drawing/2014/main" id="{5DB8AEEB-951B-E5A4-CBC2-ABC6F9343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52" y="1227955"/>
            <a:ext cx="2446654" cy="4794926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02214C0-753E-1574-3A54-368DCB214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56" y="1239779"/>
            <a:ext cx="2392081" cy="479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8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02614-B6E9-4369-9E1C-3932B6BB8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735" y="193510"/>
            <a:ext cx="1695604" cy="4572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4FA064-FC2C-72D1-1A02-328CED77321C}"/>
              </a:ext>
            </a:extLst>
          </p:cNvPr>
          <p:cNvSpPr txBox="1"/>
          <p:nvPr/>
        </p:nvSpPr>
        <p:spPr>
          <a:xfrm>
            <a:off x="7912344" y="2045325"/>
            <a:ext cx="2835193" cy="224676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bg1"/>
                </a:solidFill>
                <a:latin typeface="Calibri (Body)"/>
              </a:defRPr>
            </a:lvl1pPr>
          </a:lstStyle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400" dirty="0"/>
              <a:t>Any error messages coming from the controller, user can easily diagnose the fault and identify a solution.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400" dirty="0"/>
              <a:t>If any error is there in the controller then Application shows status as “</a:t>
            </a:r>
            <a:r>
              <a:rPr lang="en-GB" dirty="0"/>
              <a:t>Y</a:t>
            </a:r>
            <a:r>
              <a:rPr lang="en-GB" sz="1400" dirty="0"/>
              <a:t>es” </a:t>
            </a:r>
            <a:r>
              <a:rPr lang="en-GB" dirty="0"/>
              <a:t>else</a:t>
            </a:r>
            <a:r>
              <a:rPr lang="en-GB" sz="1400" dirty="0"/>
              <a:t> Application shows status as “N</a:t>
            </a:r>
            <a:r>
              <a:rPr lang="en-GB" dirty="0"/>
              <a:t>o</a:t>
            </a:r>
            <a:r>
              <a:rPr lang="en-GB" sz="1400" dirty="0"/>
              <a:t>”.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20A9-25D5-A81F-9C04-F48EA10B1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37" y="152179"/>
            <a:ext cx="10515600" cy="539915"/>
          </a:xfrm>
        </p:spPr>
        <p:txBody>
          <a:bodyPr>
            <a:normAutofit/>
          </a:bodyPr>
          <a:lstStyle/>
          <a:p>
            <a:r>
              <a:rPr lang="en-MY" sz="3200" b="1" dirty="0">
                <a:solidFill>
                  <a:srgbClr val="FFC000"/>
                </a:solidFill>
              </a:rPr>
              <a:t>ERROR MESSAGE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0D287E-45DD-4400-8A8D-6C1A375B7DFC}"/>
              </a:ext>
            </a:extLst>
          </p:cNvPr>
          <p:cNvSpPr txBox="1"/>
          <p:nvPr/>
        </p:nvSpPr>
        <p:spPr>
          <a:xfrm>
            <a:off x="1651510" y="5674657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4E53B-C2F9-17F3-89AA-DA618BB2F2FF}"/>
              </a:ext>
            </a:extLst>
          </p:cNvPr>
          <p:cNvSpPr txBox="1"/>
          <p:nvPr/>
        </p:nvSpPr>
        <p:spPr>
          <a:xfrm>
            <a:off x="5359910" y="5674656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14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D8738F-3D32-FF98-3B7F-BF72A0EA0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64" y="1022663"/>
            <a:ext cx="2483436" cy="467739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64A8E799-97C3-572C-6BD5-110E8C0A2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17" y="1022662"/>
            <a:ext cx="2392014" cy="465199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82763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02614-B6E9-4369-9E1C-3932B6BB8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735" y="193510"/>
            <a:ext cx="1695604" cy="4572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4FA064-FC2C-72D1-1A02-328CED77321C}"/>
              </a:ext>
            </a:extLst>
          </p:cNvPr>
          <p:cNvSpPr txBox="1"/>
          <p:nvPr/>
        </p:nvSpPr>
        <p:spPr>
          <a:xfrm>
            <a:off x="526457" y="672465"/>
            <a:ext cx="11068882" cy="70525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bg1"/>
                </a:solidFill>
                <a:latin typeface="Calibri (Body)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400" b="1" dirty="0"/>
              <a:t> User can </a:t>
            </a:r>
            <a:r>
              <a:rPr lang="en-GB" sz="1400" dirty="0"/>
              <a:t>change all available settings for FFA /</a:t>
            </a:r>
            <a:r>
              <a:rPr lang="en-GB" dirty="0"/>
              <a:t> </a:t>
            </a:r>
            <a:r>
              <a:rPr lang="en-GB" sz="1400" dirty="0"/>
              <a:t>FDE controllers according to requirement (Image 12) .  After changing setting , user should click on “Right button” shows in (Image 17).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27C1CE-54D4-5151-01E5-BC251C42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07" y="63693"/>
            <a:ext cx="10515600" cy="539915"/>
          </a:xfrm>
        </p:spPr>
        <p:txBody>
          <a:bodyPr>
            <a:normAutofit/>
          </a:bodyPr>
          <a:lstStyle/>
          <a:p>
            <a:r>
              <a:rPr lang="en-MY" sz="3200" b="1" dirty="0">
                <a:solidFill>
                  <a:srgbClr val="FFC000"/>
                </a:solidFill>
              </a:rPr>
              <a:t>CHANGE CONTROLLER SETTING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819AA-F026-0804-8C47-27ACA8DE227A}"/>
              </a:ext>
            </a:extLst>
          </p:cNvPr>
          <p:cNvSpPr txBox="1"/>
          <p:nvPr/>
        </p:nvSpPr>
        <p:spPr>
          <a:xfrm>
            <a:off x="1105710" y="6433432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A0F16-3AFB-1F6B-7FBE-1AF15ADF71C9}"/>
              </a:ext>
            </a:extLst>
          </p:cNvPr>
          <p:cNvSpPr txBox="1"/>
          <p:nvPr/>
        </p:nvSpPr>
        <p:spPr>
          <a:xfrm>
            <a:off x="3797236" y="6413309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13E81B-5EB4-CF11-C2F5-4024C25EAFDD}"/>
              </a:ext>
            </a:extLst>
          </p:cNvPr>
          <p:cNvSpPr txBox="1"/>
          <p:nvPr/>
        </p:nvSpPr>
        <p:spPr>
          <a:xfrm>
            <a:off x="6429048" y="6403346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1248A-8A5F-1712-ED21-602DB0FCFFDE}"/>
              </a:ext>
            </a:extLst>
          </p:cNvPr>
          <p:cNvSpPr txBox="1"/>
          <p:nvPr/>
        </p:nvSpPr>
        <p:spPr>
          <a:xfrm>
            <a:off x="9261350" y="6393186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1A3AF2-803B-BF28-B04F-FD76E90F9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31" y="1830701"/>
            <a:ext cx="2167103" cy="4608091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0EE8066-C53D-7EA7-FAB7-0A9F6A820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57" y="1830701"/>
            <a:ext cx="2167103" cy="4602730"/>
          </a:xfrm>
          <a:prstGeom prst="rect">
            <a:avLst/>
          </a:prstGeom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DA2FB4E-E8B0-B67E-813B-046859218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39" y="1830701"/>
            <a:ext cx="2073341" cy="4602553"/>
          </a:xfrm>
          <a:prstGeom prst="rect">
            <a:avLst/>
          </a:prstGeom>
        </p:spPr>
      </p:pic>
      <p:pic>
        <p:nvPicPr>
          <p:cNvPr id="19" name="Picture 1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A44049C-5E1B-6214-496E-FA9E87E201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271" y="1830701"/>
            <a:ext cx="2075836" cy="460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7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EEBF-0487-4137-9993-6E8B910A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37" y="152179"/>
            <a:ext cx="10515600" cy="539915"/>
          </a:xfrm>
        </p:spPr>
        <p:txBody>
          <a:bodyPr>
            <a:normAutofit/>
          </a:bodyPr>
          <a:lstStyle/>
          <a:p>
            <a:r>
              <a:rPr lang="en-MY" sz="3200" b="1" dirty="0">
                <a:solidFill>
                  <a:srgbClr val="FFC000"/>
                </a:solidFill>
              </a:rPr>
              <a:t>ADD CONTROLLER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A02614-B6E9-4369-9E1C-3932B6BB8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735" y="193510"/>
            <a:ext cx="1695604" cy="4572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237A1B-3EFA-87B3-06A5-EC0989082D8D}"/>
              </a:ext>
            </a:extLst>
          </p:cNvPr>
          <p:cNvSpPr txBox="1"/>
          <p:nvPr/>
        </p:nvSpPr>
        <p:spPr>
          <a:xfrm>
            <a:off x="300202" y="5354233"/>
            <a:ext cx="10853112" cy="135158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bg1"/>
                </a:solidFill>
                <a:latin typeface="Calibri (Body)"/>
              </a:defRPr>
            </a:lvl1pPr>
          </a:lstStyle>
          <a:p>
            <a:pPr algn="l"/>
            <a:r>
              <a:rPr lang="en-US" dirty="0"/>
              <a:t>User click on  “Add/Replace Controller” next one pop-up shows “ Add or Replace” (image 23), After that When the user click on Add button. Click on  “Tap to scan cooler” </a:t>
            </a:r>
            <a:r>
              <a:rPr lang="en-IN" dirty="0"/>
              <a:t> scan or entered manually. After that Tap on Add Controller – which will add Controller. Check all detail for add the controller seen as “Summary”. Last screen user has seen the pop-up message “controller added successfully” (seen image 22).</a:t>
            </a:r>
          </a:p>
          <a:p>
            <a:pPr algn="l"/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D2103-26B1-4D25-AF0D-AE52828BF76D}"/>
              </a:ext>
            </a:extLst>
          </p:cNvPr>
          <p:cNvSpPr txBox="1"/>
          <p:nvPr/>
        </p:nvSpPr>
        <p:spPr>
          <a:xfrm>
            <a:off x="852117" y="5046456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F7DAD-1F91-2EEA-9401-B4382FF7615B}"/>
              </a:ext>
            </a:extLst>
          </p:cNvPr>
          <p:cNvSpPr txBox="1"/>
          <p:nvPr/>
        </p:nvSpPr>
        <p:spPr>
          <a:xfrm>
            <a:off x="3762537" y="5027703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9FF1C-6C36-7B1D-3F76-1F678EBD18CC}"/>
              </a:ext>
            </a:extLst>
          </p:cNvPr>
          <p:cNvSpPr txBox="1"/>
          <p:nvPr/>
        </p:nvSpPr>
        <p:spPr>
          <a:xfrm>
            <a:off x="6904230" y="4989953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44A152-A7FA-53AB-30BE-12F72947B3B4}"/>
              </a:ext>
            </a:extLst>
          </p:cNvPr>
          <p:cNvSpPr txBox="1"/>
          <p:nvPr/>
        </p:nvSpPr>
        <p:spPr>
          <a:xfrm>
            <a:off x="9823006" y="5037079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242B58-3760-E7BA-4766-3F9ECBE2D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49" y="649042"/>
            <a:ext cx="2304500" cy="440453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616818-8D4C-3511-00F0-19AEC1243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58" y="682717"/>
            <a:ext cx="2082708" cy="435436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Picture 17" descr="Teams&#10;&#10;Description automatically generated with low confidence">
            <a:extLst>
              <a:ext uri="{FF2B5EF4-FFF2-40B4-BE49-F238E27FC236}">
                <a16:creationId xmlns:a16="http://schemas.microsoft.com/office/drawing/2014/main" id="{3E053230-FFD4-7841-1ED2-3B0B417C9C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7" y="692093"/>
            <a:ext cx="2082708" cy="429785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Picture 19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89E4B1B-9A85-43AB-0492-BCF8F6E5C2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457" y="692093"/>
            <a:ext cx="1973388" cy="438067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3072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9F896D-93CB-8C6A-48BF-A7C39037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37" y="152179"/>
            <a:ext cx="10515600" cy="539915"/>
          </a:xfrm>
        </p:spPr>
        <p:txBody>
          <a:bodyPr>
            <a:normAutofit/>
          </a:bodyPr>
          <a:lstStyle/>
          <a:p>
            <a:r>
              <a:rPr lang="en-MY" sz="3200" b="1" dirty="0">
                <a:solidFill>
                  <a:srgbClr val="FFC000"/>
                </a:solidFill>
              </a:rPr>
              <a:t>REPLACE CONTROLLER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E47164-0F47-BA16-47A0-008C69E99A9C}"/>
              </a:ext>
            </a:extLst>
          </p:cNvPr>
          <p:cNvSpPr txBox="1"/>
          <p:nvPr/>
        </p:nvSpPr>
        <p:spPr>
          <a:xfrm>
            <a:off x="359424" y="5602387"/>
            <a:ext cx="11202656" cy="102842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bg1"/>
                </a:solidFill>
                <a:latin typeface="Calibri (Body)"/>
              </a:defRPr>
            </a:lvl1pPr>
          </a:lstStyle>
          <a:p>
            <a:pPr algn="l"/>
            <a:r>
              <a:rPr lang="en-US" dirty="0"/>
              <a:t>User click on  “Add/Replace Controller” next one pop-up shows “ Add or Replace” (image 27), After that When the user click on Replace button. Click on  “Tap to scan cooler” </a:t>
            </a:r>
            <a:r>
              <a:rPr lang="en-IN" dirty="0"/>
              <a:t> scan or entered manually. After that Tap on Replace Controller – which will replace Controller. Check all detail for replace the controller seen as “Summary”. Last screen user has seen the pop-up message “controller replacement success” (seen image 26).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0BA2B5-A8C1-0F18-6F9D-D484AABCD336}"/>
              </a:ext>
            </a:extLst>
          </p:cNvPr>
          <p:cNvSpPr txBox="1"/>
          <p:nvPr/>
        </p:nvSpPr>
        <p:spPr>
          <a:xfrm>
            <a:off x="1219090" y="5161068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C5313-4CC0-98BA-ECC1-B0C7CF84B761}"/>
              </a:ext>
            </a:extLst>
          </p:cNvPr>
          <p:cNvSpPr txBox="1"/>
          <p:nvPr/>
        </p:nvSpPr>
        <p:spPr>
          <a:xfrm>
            <a:off x="4054077" y="5142183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298172-50B7-B029-2DD1-E6037AB73264}"/>
              </a:ext>
            </a:extLst>
          </p:cNvPr>
          <p:cNvSpPr txBox="1"/>
          <p:nvPr/>
        </p:nvSpPr>
        <p:spPr>
          <a:xfrm>
            <a:off x="6688705" y="5142182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4E4C12-65E8-E728-7CB8-3006F2FD0DAA}"/>
              </a:ext>
            </a:extLst>
          </p:cNvPr>
          <p:cNvSpPr txBox="1"/>
          <p:nvPr/>
        </p:nvSpPr>
        <p:spPr>
          <a:xfrm>
            <a:off x="9638013" y="5156094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26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A03122-E24C-1BF2-346A-327928772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53" y="690907"/>
            <a:ext cx="2298805" cy="44663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8E3CA43B-9529-1F2C-6047-1F744930B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78" y="682417"/>
            <a:ext cx="2008801" cy="445928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4BCE3C3-B966-030C-91BA-5C49912CE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91" y="690907"/>
            <a:ext cx="2161286" cy="446518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56075EDE-28F4-9087-DB3E-5134A0C1C0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259" y="682415"/>
            <a:ext cx="2008802" cy="445928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3479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619E04-F184-9806-7001-9FAD5CB1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37" y="152179"/>
            <a:ext cx="10515600" cy="539915"/>
          </a:xfrm>
        </p:spPr>
        <p:txBody>
          <a:bodyPr>
            <a:normAutofit/>
          </a:bodyPr>
          <a:lstStyle/>
          <a:p>
            <a:r>
              <a:rPr lang="en-MY" sz="3200" b="1">
                <a:solidFill>
                  <a:srgbClr val="FFC000"/>
                </a:solidFill>
              </a:rPr>
              <a:t>REMOVE CONTROLLER ONLY</a:t>
            </a:r>
            <a:endParaRPr lang="en-MY" sz="3200" b="1" dirty="0">
              <a:solidFill>
                <a:srgbClr val="FFC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A67797-33D3-00F4-252E-E5658A2A9019}"/>
              </a:ext>
            </a:extLst>
          </p:cNvPr>
          <p:cNvSpPr txBox="1"/>
          <p:nvPr/>
        </p:nvSpPr>
        <p:spPr>
          <a:xfrm>
            <a:off x="231937" y="5536270"/>
            <a:ext cx="11450002" cy="116955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bg1"/>
                </a:solidFill>
                <a:latin typeface="Calibri (Body)"/>
              </a:defRPr>
            </a:lvl1pPr>
          </a:lstStyle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After successfully connected the device, click on the </a:t>
            </a:r>
            <a:r>
              <a:rPr lang="en-US" dirty="0"/>
              <a:t>“Remove controller only” button.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T</a:t>
            </a:r>
            <a:r>
              <a:rPr lang="en-US" sz="1400" dirty="0"/>
              <a:t>he first step should be to scan the cooler serial number </a:t>
            </a:r>
            <a:r>
              <a:rPr lang="en-US" dirty="0"/>
              <a:t>or enter manually cooler serial number </a:t>
            </a:r>
            <a:r>
              <a:rPr lang="en-US" sz="1400" dirty="0"/>
              <a:t>to establish the details of the current controller (looked up from the Vision IOT platform based on the cooler that is scanned).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Click on “Remove association” button.(</a:t>
            </a:r>
            <a:r>
              <a:rPr lang="en-US" sz="1400" dirty="0"/>
              <a:t>seen image </a:t>
            </a:r>
            <a:r>
              <a:rPr lang="en-US" dirty="0"/>
              <a:t>29</a:t>
            </a:r>
            <a:r>
              <a:rPr lang="en-US" sz="1400" dirty="0"/>
              <a:t>)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Association </a:t>
            </a:r>
            <a:r>
              <a:rPr lang="en-US" dirty="0"/>
              <a:t>was </a:t>
            </a:r>
            <a:r>
              <a:rPr lang="en-US" sz="1400" dirty="0"/>
              <a:t>removed, and confirmation Pop-up generated “cooler-association deleted”.(seen image 30)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0E1AFE-EFF9-7B0F-DFF4-E6A9402657B9}"/>
              </a:ext>
            </a:extLst>
          </p:cNvPr>
          <p:cNvSpPr txBox="1"/>
          <p:nvPr/>
        </p:nvSpPr>
        <p:spPr>
          <a:xfrm>
            <a:off x="1442368" y="5084361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4C7ABF-DD2E-D556-F667-59BF0760877F}"/>
              </a:ext>
            </a:extLst>
          </p:cNvPr>
          <p:cNvSpPr txBox="1"/>
          <p:nvPr/>
        </p:nvSpPr>
        <p:spPr>
          <a:xfrm>
            <a:off x="4368800" y="5084361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28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26DD43-3312-9EEF-8D2C-E509FEB824F1}"/>
              </a:ext>
            </a:extLst>
          </p:cNvPr>
          <p:cNvSpPr txBox="1"/>
          <p:nvPr/>
        </p:nvSpPr>
        <p:spPr>
          <a:xfrm>
            <a:off x="7137910" y="5084361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29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6CF6C2-4CE3-2DE3-EBEC-0D2B1E23AC8F}"/>
              </a:ext>
            </a:extLst>
          </p:cNvPr>
          <p:cNvSpPr txBox="1"/>
          <p:nvPr/>
        </p:nvSpPr>
        <p:spPr>
          <a:xfrm>
            <a:off x="9883937" y="5084361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30</a:t>
            </a:r>
          </a:p>
        </p:txBody>
      </p:sp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1940A568-5C4F-8BC9-9893-8FECBB6B3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0" y="764361"/>
            <a:ext cx="2302528" cy="432000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6059518-D1EF-17BF-66BD-5C93FE131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12" y="764360"/>
            <a:ext cx="2063736" cy="432000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3479F1B-062E-57BB-A512-8485F4152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2" y="768891"/>
            <a:ext cx="2063736" cy="431093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9" name="Picture 1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0DE0A17-A9E9-8CC3-B53C-37D78E1D1D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24" y="783718"/>
            <a:ext cx="2063736" cy="431093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658879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AB915E-578B-5FAB-C01B-EC5347D04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37" y="152179"/>
            <a:ext cx="10515600" cy="539915"/>
          </a:xfrm>
        </p:spPr>
        <p:txBody>
          <a:bodyPr>
            <a:normAutofit/>
          </a:bodyPr>
          <a:lstStyle/>
          <a:p>
            <a:r>
              <a:rPr lang="en-MY" sz="3200" b="1" dirty="0">
                <a:solidFill>
                  <a:srgbClr val="FFC000"/>
                </a:solidFill>
              </a:rPr>
              <a:t>UPGRADE FIRMWARE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EB5CF-002A-D421-2445-44E5E6F15496}"/>
              </a:ext>
            </a:extLst>
          </p:cNvPr>
          <p:cNvSpPr txBox="1"/>
          <p:nvPr/>
        </p:nvSpPr>
        <p:spPr>
          <a:xfrm>
            <a:off x="6758102" y="5561946"/>
            <a:ext cx="4423436" cy="102842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bg1"/>
                </a:solidFill>
                <a:latin typeface="Calibri (Body)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/>
              <a:t>If new firmware is available, the button should be highlighted in “red” and say “Upgrade Firmware”  </a:t>
            </a:r>
          </a:p>
          <a:p>
            <a:pPr algn="l"/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B55D7E-88C2-7BDE-F7BE-01A145FD2A98}"/>
              </a:ext>
            </a:extLst>
          </p:cNvPr>
          <p:cNvSpPr txBox="1"/>
          <p:nvPr/>
        </p:nvSpPr>
        <p:spPr>
          <a:xfrm>
            <a:off x="382244" y="5669132"/>
            <a:ext cx="4423436" cy="102842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bg1"/>
                </a:solidFill>
                <a:latin typeface="Calibri (Body)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/>
              <a:t>If the firmware is already up to date, the button </a:t>
            </a:r>
            <a:r>
              <a:rPr lang="en-US" dirty="0"/>
              <a:t>is Disable</a:t>
            </a:r>
            <a:r>
              <a:rPr lang="en-US" sz="1400" dirty="0"/>
              <a:t>, and </a:t>
            </a:r>
            <a:r>
              <a:rPr lang="en-US" dirty="0"/>
              <a:t>click the button </a:t>
            </a:r>
            <a:r>
              <a:rPr lang="en-US" sz="1400" dirty="0"/>
              <a:t>one  pop-up </a:t>
            </a:r>
            <a:r>
              <a:rPr lang="en-US" dirty="0"/>
              <a:t>generated is </a:t>
            </a:r>
            <a:r>
              <a:rPr lang="en-US" sz="1400" dirty="0"/>
              <a:t> “The firmware is already up to date”.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1B3FA-0CB8-DA63-9C0E-5961A10B94D5}"/>
              </a:ext>
            </a:extLst>
          </p:cNvPr>
          <p:cNvSpPr txBox="1"/>
          <p:nvPr/>
        </p:nvSpPr>
        <p:spPr>
          <a:xfrm>
            <a:off x="2180712" y="5115302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31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6E4C63-1044-D141-C35C-BB665E7E3DDB}"/>
              </a:ext>
            </a:extLst>
          </p:cNvPr>
          <p:cNvSpPr txBox="1"/>
          <p:nvPr/>
        </p:nvSpPr>
        <p:spPr>
          <a:xfrm>
            <a:off x="8539990" y="5115302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32</a:t>
            </a:r>
          </a:p>
        </p:txBody>
      </p: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4FB0026-416A-911B-26B3-FD5279FD3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64" y="785290"/>
            <a:ext cx="2677516" cy="433001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7D22522E-2AA1-99CD-E60D-503A9F7C1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665" y="785290"/>
            <a:ext cx="2395855" cy="433001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41795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E987A6-5C7D-4BC9-B558-F907B2026101}"/>
              </a:ext>
            </a:extLst>
          </p:cNvPr>
          <p:cNvSpPr txBox="1"/>
          <p:nvPr/>
        </p:nvSpPr>
        <p:spPr>
          <a:xfrm>
            <a:off x="8857777" y="1665602"/>
            <a:ext cx="2501103" cy="375487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bg1"/>
                </a:solidFill>
                <a:latin typeface="Calibri (Body)"/>
              </a:defRPr>
            </a:lvl1pPr>
          </a:lstStyle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 b="0" dirty="0"/>
              <a:t>When </a:t>
            </a:r>
            <a:r>
              <a:rPr lang="en-US" b="0" dirty="0"/>
              <a:t>user click on</a:t>
            </a:r>
            <a:r>
              <a:rPr lang="en-US" sz="1400" b="0" dirty="0"/>
              <a:t> “upgrade firmware” button, the latest firmware from the eBest platform should be </a:t>
            </a:r>
            <a:r>
              <a:rPr lang="en-US" b="0" dirty="0"/>
              <a:t>update</a:t>
            </a:r>
            <a:r>
              <a:rPr lang="en-US" sz="1400" b="0" dirty="0"/>
              <a:t> to the cooler.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400" b="0" dirty="0"/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 b="0" dirty="0"/>
              <a:t>When FW upgrade in progress pop-generated “Updating Firmware”(image 34).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400" b="0" dirty="0"/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 b="0" dirty="0"/>
              <a:t>When the firmware upgrade completed  successfully, the button </a:t>
            </a:r>
            <a:r>
              <a:rPr lang="en-US" b="0" dirty="0"/>
              <a:t>of “Update Firmware” should be</a:t>
            </a:r>
            <a:r>
              <a:rPr lang="en-US" sz="1400" b="0" dirty="0"/>
              <a:t> </a:t>
            </a:r>
            <a:r>
              <a:rPr lang="en-US" b="0" dirty="0"/>
              <a:t>disable</a:t>
            </a:r>
            <a:r>
              <a:rPr lang="en-US" sz="1400" b="0" dirty="0"/>
              <a:t> and says, “Firmware Up to Date”.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026F90-DF63-8844-1EE7-EDA4A8591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5" y="493999"/>
            <a:ext cx="10515600" cy="539915"/>
          </a:xfrm>
        </p:spPr>
        <p:txBody>
          <a:bodyPr>
            <a:normAutofit/>
          </a:bodyPr>
          <a:lstStyle/>
          <a:p>
            <a:r>
              <a:rPr lang="en-MY" sz="3200" b="1" dirty="0">
                <a:solidFill>
                  <a:srgbClr val="FFC000"/>
                </a:solidFill>
              </a:rPr>
              <a:t>UPGRADE FIRMWARE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7E6D50-60DF-2939-E0E1-C0A21C951BC2}"/>
              </a:ext>
            </a:extLst>
          </p:cNvPr>
          <p:cNvSpPr txBox="1"/>
          <p:nvPr/>
        </p:nvSpPr>
        <p:spPr>
          <a:xfrm>
            <a:off x="1194310" y="6056224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33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03A46E-7A36-3C8E-F2A2-E6770C68CAD4}"/>
              </a:ext>
            </a:extLst>
          </p:cNvPr>
          <p:cNvSpPr txBox="1"/>
          <p:nvPr/>
        </p:nvSpPr>
        <p:spPr>
          <a:xfrm>
            <a:off x="3937510" y="6056224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34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9635E-0918-BCCD-8866-0ACA6545EFA9}"/>
              </a:ext>
            </a:extLst>
          </p:cNvPr>
          <p:cNvSpPr txBox="1"/>
          <p:nvPr/>
        </p:nvSpPr>
        <p:spPr>
          <a:xfrm>
            <a:off x="6512451" y="6031177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35</a:t>
            </a:r>
          </a:p>
        </p:txBody>
      </p:sp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88AF1E2-08B6-B33F-3BB9-73028716F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52" y="1322425"/>
            <a:ext cx="2287852" cy="472698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5F5439A-BA4A-E9E3-EE7B-A1C7C71FC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16" y="1279149"/>
            <a:ext cx="2308935" cy="475202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Picture 1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3CA24B2-7590-2316-7E41-98A14D390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7" y="1273991"/>
            <a:ext cx="2287852" cy="478223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2286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02614-B6E9-4369-9E1C-3932B6BB8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735" y="193510"/>
            <a:ext cx="1695604" cy="4572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F1454B-DE42-3E0E-C2EF-A2A4CAE9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37" y="327614"/>
            <a:ext cx="10515600" cy="539915"/>
          </a:xfrm>
        </p:spPr>
        <p:txBody>
          <a:bodyPr>
            <a:normAutofit fontScale="90000"/>
          </a:bodyPr>
          <a:lstStyle/>
          <a:p>
            <a:r>
              <a:rPr lang="en-MY" sz="3600" b="1" dirty="0">
                <a:solidFill>
                  <a:srgbClr val="FFC000"/>
                </a:solidFill>
              </a:rPr>
              <a:t>Application Features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2EF413D6-75C3-5F7F-C745-E632D2904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7" y="867529"/>
            <a:ext cx="11204634" cy="3737946"/>
          </a:xfrm>
          <a:prstGeom prst="rect">
            <a:avLst/>
          </a:prstGeom>
          <a:solidFill>
            <a:schemeClr val="bg1"/>
          </a:solidFill>
        </p:spPr>
        <p:txBody>
          <a:bodyPr wrap="square" anchor="t" anchorCtr="0">
            <a:spAutoFit/>
          </a:bodyPr>
          <a:lstStyle>
            <a:defPPr>
              <a:defRPr lang="en-US"/>
            </a:defPPr>
            <a:lvl1pPr marL="342866" indent="-342866" algn="just">
              <a:buFont typeface="+mj-lt"/>
              <a:buAutoNum type="arabicPeriod"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Connect  – </a:t>
            </a:r>
            <a:r>
              <a:rPr lang="en-US" sz="2000" dirty="0">
                <a:solidFill>
                  <a:srgbClr val="002060"/>
                </a:solidFill>
              </a:rPr>
              <a:t>Used for the already associated devices to connect.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Controller status – </a:t>
            </a:r>
            <a:r>
              <a:rPr lang="en-US" sz="2000" dirty="0">
                <a:solidFill>
                  <a:srgbClr val="002060"/>
                </a:solidFill>
              </a:rPr>
              <a:t>To check the Gateway device’s Last cellular status.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Error Messages – </a:t>
            </a:r>
            <a:r>
              <a:rPr lang="en-US" sz="2000" dirty="0">
                <a:solidFill>
                  <a:srgbClr val="002060"/>
                </a:solidFill>
              </a:rPr>
              <a:t>For controller error, msg easily diagnoses the fault and identifies a solution.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Change Controller Settings – </a:t>
            </a:r>
            <a:r>
              <a:rPr lang="en-US" sz="2000" dirty="0">
                <a:solidFill>
                  <a:srgbClr val="002060"/>
                </a:solidFill>
              </a:rPr>
              <a:t>For Checking Smart Device Last Communication Status.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Add/Replace Controller </a:t>
            </a:r>
            <a:r>
              <a:rPr lang="en-US" sz="2000" dirty="0">
                <a:solidFill>
                  <a:srgbClr val="002060"/>
                </a:solidFill>
              </a:rPr>
              <a:t>– </a:t>
            </a:r>
            <a:r>
              <a:rPr lang="en-US" sz="1800" dirty="0">
                <a:solidFill>
                  <a:srgbClr val="002060"/>
                </a:solidFill>
              </a:rPr>
              <a:t>For users to have a new add controller or replace controller for the available asset.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Remove Controller only – </a:t>
            </a:r>
            <a:r>
              <a:rPr lang="en-US" sz="2000" dirty="0">
                <a:solidFill>
                  <a:srgbClr val="002060"/>
                </a:solidFill>
              </a:rPr>
              <a:t>For users who have removed the controller.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Upgrade Firmware </a:t>
            </a:r>
            <a:r>
              <a:rPr lang="en-US" sz="2000" dirty="0">
                <a:solidFill>
                  <a:srgbClr val="002060"/>
                </a:solidFill>
              </a:rPr>
              <a:t>– This option is enabled if the device has the latest FW available.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Disconnect</a:t>
            </a:r>
            <a:r>
              <a:rPr lang="en-US" sz="2000" dirty="0">
                <a:solidFill>
                  <a:srgbClr val="002060"/>
                </a:solidFill>
              </a:rPr>
              <a:t> – When the user has connected to device, they have an option for disconnect device.</a:t>
            </a:r>
          </a:p>
        </p:txBody>
      </p:sp>
    </p:spTree>
    <p:extLst>
      <p:ext uri="{BB962C8B-B14F-4D97-AF65-F5344CB8AC3E}">
        <p14:creationId xmlns:p14="http://schemas.microsoft.com/office/powerpoint/2010/main" val="2611874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09A508-5C28-AD93-B049-D429DA32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37" y="152179"/>
            <a:ext cx="10515600" cy="539915"/>
          </a:xfrm>
        </p:spPr>
        <p:txBody>
          <a:bodyPr>
            <a:normAutofit/>
          </a:bodyPr>
          <a:lstStyle/>
          <a:p>
            <a:r>
              <a:rPr lang="en-MY" sz="3200" b="1" dirty="0">
                <a:solidFill>
                  <a:srgbClr val="FFC000"/>
                </a:solidFill>
              </a:rPr>
              <a:t>DISCONNECT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2B2CB-EE8D-A49D-D211-CDA4653E0474}"/>
              </a:ext>
            </a:extLst>
          </p:cNvPr>
          <p:cNvSpPr txBox="1"/>
          <p:nvPr/>
        </p:nvSpPr>
        <p:spPr>
          <a:xfrm>
            <a:off x="8410353" y="2452923"/>
            <a:ext cx="2816447" cy="181588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bg1"/>
                </a:solidFill>
                <a:latin typeface="Calibri (Body)"/>
              </a:defRPr>
            </a:lvl1pPr>
          </a:lstStyle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 b="0" dirty="0"/>
              <a:t>When user pressed</a:t>
            </a:r>
            <a:r>
              <a:rPr lang="en-US" b="0" dirty="0"/>
              <a:t> the </a:t>
            </a:r>
            <a:r>
              <a:rPr lang="en-US" sz="1400" b="0" dirty="0"/>
              <a:t>disconnect button, it should disconnect the controller/device from the application. (</a:t>
            </a:r>
            <a:r>
              <a:rPr lang="en-US" b="0" dirty="0"/>
              <a:t>image 36</a:t>
            </a:r>
            <a:r>
              <a:rPr lang="en-US" sz="1400" b="0" dirty="0"/>
              <a:t>)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400" b="0" dirty="0"/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0" dirty="0"/>
              <a:t>Application</a:t>
            </a:r>
            <a:r>
              <a:rPr lang="en-US" sz="1400" b="0" dirty="0"/>
              <a:t> returned to the home page with the default active buttons.(</a:t>
            </a:r>
            <a:r>
              <a:rPr lang="en-US" b="0" dirty="0"/>
              <a:t>image 37</a:t>
            </a:r>
            <a:r>
              <a:rPr lang="en-US" sz="1400" b="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1DDFD6-A927-37D5-7430-38927D49759F}"/>
              </a:ext>
            </a:extLst>
          </p:cNvPr>
          <p:cNvSpPr txBox="1"/>
          <p:nvPr/>
        </p:nvSpPr>
        <p:spPr>
          <a:xfrm>
            <a:off x="2159510" y="5769000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640877-116C-FE2D-2F68-FFFB67B5A800}"/>
              </a:ext>
            </a:extLst>
          </p:cNvPr>
          <p:cNvSpPr txBox="1"/>
          <p:nvPr/>
        </p:nvSpPr>
        <p:spPr>
          <a:xfrm>
            <a:off x="5705350" y="5769000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37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02C1DD1-665E-703A-2F11-7EFC555EA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96" y="1093948"/>
            <a:ext cx="2372951" cy="467505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Picture 10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C10053A-ECF4-2507-F0B0-D98FE9EE6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87" y="1093948"/>
            <a:ext cx="2540363" cy="467505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28765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10B8B3-91CB-98AC-BDD3-4CD0B09D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" y="223299"/>
            <a:ext cx="10515600" cy="539915"/>
          </a:xfrm>
        </p:spPr>
        <p:txBody>
          <a:bodyPr>
            <a:normAutofit/>
          </a:bodyPr>
          <a:lstStyle/>
          <a:p>
            <a:r>
              <a:rPr lang="en-MY" sz="3200" b="1" dirty="0">
                <a:solidFill>
                  <a:srgbClr val="FFC000"/>
                </a:solidFill>
              </a:rPr>
              <a:t>GET HELP FUNCTIONALITY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B08B02-AC59-7A92-69C9-8C64C2AF159C}"/>
              </a:ext>
            </a:extLst>
          </p:cNvPr>
          <p:cNvSpPr txBox="1"/>
          <p:nvPr/>
        </p:nvSpPr>
        <p:spPr>
          <a:xfrm>
            <a:off x="8329457" y="1467403"/>
            <a:ext cx="2501103" cy="332398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bg1"/>
                </a:solidFill>
                <a:latin typeface="Calibri (Body)"/>
              </a:defRPr>
            </a:lvl1pPr>
          </a:lstStyle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0" dirty="0">
                <a:latin typeface="+mn-lt"/>
              </a:rPr>
              <a:t>If user gets any error in the application, click on the “Get Help” button.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b="0" dirty="0">
              <a:latin typeface="+mn-lt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0" dirty="0">
                <a:latin typeface="+mn-lt"/>
              </a:rPr>
              <a:t>When user click on “Get help” in application, it will redirect the user to the default email application on the mobile device and generate one email.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b="0" dirty="0">
              <a:latin typeface="+mn-lt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0" i="0" dirty="0">
                <a:effectLst/>
                <a:latin typeface="+mn-lt"/>
              </a:rPr>
              <a:t>If the mail application </a:t>
            </a:r>
            <a:r>
              <a:rPr lang="en-US" b="0" dirty="0">
                <a:latin typeface="+mn-lt"/>
              </a:rPr>
              <a:t>didn’t</a:t>
            </a:r>
            <a:r>
              <a:rPr lang="en-US" b="0" i="0" dirty="0">
                <a:effectLst/>
                <a:latin typeface="+mn-lt"/>
              </a:rPr>
              <a:t> log in, then one pop-up generated is “No mail application is available”.</a:t>
            </a:r>
            <a:endParaRPr lang="en-US" b="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F954A6-978E-34A5-027C-64FBB1A7ACDA}"/>
              </a:ext>
            </a:extLst>
          </p:cNvPr>
          <p:cNvSpPr txBox="1"/>
          <p:nvPr/>
        </p:nvSpPr>
        <p:spPr>
          <a:xfrm>
            <a:off x="1844550" y="5811520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38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1583D2-3AB8-B703-B67D-6C9D06DFA8EE}"/>
              </a:ext>
            </a:extLst>
          </p:cNvPr>
          <p:cNvSpPr txBox="1"/>
          <p:nvPr/>
        </p:nvSpPr>
        <p:spPr>
          <a:xfrm>
            <a:off x="5370070" y="5897817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39</a:t>
            </a: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22362F2-EE17-B037-D31E-3C0C27374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14" y="1282644"/>
            <a:ext cx="2047437" cy="45450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Picture 10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80F2985-A2ED-84F3-2E0F-09963EF18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54" y="1282644"/>
            <a:ext cx="2047437" cy="454505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965010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02614-B6E9-4369-9E1C-3932B6BB8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735" y="193510"/>
            <a:ext cx="1695604" cy="457254"/>
          </a:xfrm>
          <a:prstGeom prst="rect">
            <a:avLst/>
          </a:prstGeom>
        </p:spPr>
      </p:pic>
      <p:sp>
        <p:nvSpPr>
          <p:cNvPr id="76" name="Title 1">
            <a:extLst>
              <a:ext uri="{FF2B5EF4-FFF2-40B4-BE49-F238E27FC236}">
                <a16:creationId xmlns:a16="http://schemas.microsoft.com/office/drawing/2014/main" id="{B6247EEB-6A45-314E-8515-B6142F5AC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37" y="152179"/>
            <a:ext cx="10515600" cy="53991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MESSAGES</a:t>
            </a:r>
            <a:endParaRPr lang="en-MY" sz="3600" b="1" dirty="0">
              <a:solidFill>
                <a:srgbClr val="FFC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B00E85-07E6-0D8D-B9D3-C1A143084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027186"/>
              </p:ext>
            </p:extLst>
          </p:nvPr>
        </p:nvGraphicFramePr>
        <p:xfrm>
          <a:off x="562650" y="909422"/>
          <a:ext cx="11032690" cy="552327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135784">
                  <a:extLst>
                    <a:ext uri="{9D8B030D-6E8A-4147-A177-3AD203B41FA5}">
                      <a16:colId xmlns:a16="http://schemas.microsoft.com/office/drawing/2014/main" val="472277969"/>
                    </a:ext>
                  </a:extLst>
                </a:gridCol>
                <a:gridCol w="2336334">
                  <a:extLst>
                    <a:ext uri="{9D8B030D-6E8A-4147-A177-3AD203B41FA5}">
                      <a16:colId xmlns:a16="http://schemas.microsoft.com/office/drawing/2014/main" val="3902329535"/>
                    </a:ext>
                  </a:extLst>
                </a:gridCol>
                <a:gridCol w="4560572">
                  <a:extLst>
                    <a:ext uri="{9D8B030D-6E8A-4147-A177-3AD203B41FA5}">
                      <a16:colId xmlns:a16="http://schemas.microsoft.com/office/drawing/2014/main" val="4212446606"/>
                    </a:ext>
                  </a:extLst>
                </a:gridCol>
              </a:tblGrid>
              <a:tr h="78903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1828800" algn="l"/>
                        </a:tabLst>
                      </a:pPr>
                      <a:r>
                        <a:rPr lang="en-US" sz="2400" cap="all" dirty="0">
                          <a:solidFill>
                            <a:srgbClr val="002060"/>
                          </a:solidFill>
                          <a:effectLst/>
                        </a:rPr>
                        <a:t>Detailed Message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1828800" algn="l"/>
                        </a:tabLst>
                      </a:pPr>
                      <a:r>
                        <a:rPr lang="en-US" sz="2400" cap="all" dirty="0">
                          <a:solidFill>
                            <a:srgbClr val="002060"/>
                          </a:solidFill>
                          <a:effectLst/>
                        </a:rPr>
                        <a:t>Short Message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1828800" algn="l"/>
                        </a:tabLst>
                      </a:pPr>
                      <a:r>
                        <a:rPr lang="en-US" sz="2400" cap="all" dirty="0">
                          <a:solidFill>
                            <a:srgbClr val="002060"/>
                          </a:solidFill>
                          <a:effectLst/>
                        </a:rPr>
                        <a:t>User Story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563113"/>
                  </a:ext>
                </a:extLst>
              </a:tr>
              <a:tr h="789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Cooler SN or Equipment Number &lt;Cooler SN&gt; is associated with Gateway &lt;GW SN&gt;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Error 101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Cooler is available in the portal and not associated with any smart device but associated with any gateway.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625288"/>
                  </a:ext>
                </a:extLst>
              </a:tr>
              <a:tr h="789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Cooler SN or Equipment Number &lt;Cooler SN&gt; is associated with Smart Device &lt;SD SN&gt;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Error 102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Cooler is available in the portal and not associated with any gateway but associated with any smart device.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860399"/>
                  </a:ext>
                </a:extLst>
              </a:tr>
              <a:tr h="789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Cooler SN or Equipment Number &lt;Cooler SN&gt; is associated with Gateway &lt;GW SN&gt; and Smart Device &lt;SD SN&gt;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Error 103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Cooler is available in the portal but associated with Smart Device and the gateway.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441737"/>
                  </a:ext>
                </a:extLst>
              </a:tr>
              <a:tr h="789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Cooler SN or Equipment Number &lt;Cooler SN&gt; does not exist in portal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Error 104 </a:t>
                      </a:r>
                      <a:endParaRPr lang="en-IN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the cooler does not available in the portal.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280165"/>
                  </a:ext>
                </a:extLst>
              </a:tr>
              <a:tr h="789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The smart device serial number and mac address not valid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Error 107</a:t>
                      </a:r>
                      <a:endParaRPr lang="en-IN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the user try to connect with the device but device serial number and mac address not available in the portal.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582473"/>
                  </a:ext>
                </a:extLst>
              </a:tr>
              <a:tr h="789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The cooler SN or Equipment Number already associated with different cooler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Error 108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the user try to connect with the device but device associated with different cooler SN.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763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824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4764DB-BDE8-1D73-9EE2-A56150687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606310"/>
              </p:ext>
            </p:extLst>
          </p:nvPr>
        </p:nvGraphicFramePr>
        <p:xfrm>
          <a:off x="685800" y="972185"/>
          <a:ext cx="11032690" cy="473423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135784">
                  <a:extLst>
                    <a:ext uri="{9D8B030D-6E8A-4147-A177-3AD203B41FA5}">
                      <a16:colId xmlns:a16="http://schemas.microsoft.com/office/drawing/2014/main" val="3252144269"/>
                    </a:ext>
                  </a:extLst>
                </a:gridCol>
                <a:gridCol w="2336334">
                  <a:extLst>
                    <a:ext uri="{9D8B030D-6E8A-4147-A177-3AD203B41FA5}">
                      <a16:colId xmlns:a16="http://schemas.microsoft.com/office/drawing/2014/main" val="1838682223"/>
                    </a:ext>
                  </a:extLst>
                </a:gridCol>
                <a:gridCol w="4560572">
                  <a:extLst>
                    <a:ext uri="{9D8B030D-6E8A-4147-A177-3AD203B41FA5}">
                      <a16:colId xmlns:a16="http://schemas.microsoft.com/office/drawing/2014/main" val="782869155"/>
                    </a:ext>
                  </a:extLst>
                </a:gridCol>
              </a:tblGrid>
              <a:tr h="78903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1828800" algn="l"/>
                        </a:tabLst>
                      </a:pPr>
                      <a:r>
                        <a:rPr lang="en-US" sz="2400" cap="all" dirty="0">
                          <a:solidFill>
                            <a:srgbClr val="002060"/>
                          </a:solidFill>
                          <a:effectLst/>
                        </a:rPr>
                        <a:t>Detailed Message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1828800" algn="l"/>
                        </a:tabLst>
                      </a:pPr>
                      <a:r>
                        <a:rPr lang="en-US" sz="2400" cap="all" dirty="0">
                          <a:solidFill>
                            <a:srgbClr val="002060"/>
                          </a:solidFill>
                          <a:effectLst/>
                        </a:rPr>
                        <a:t>Short Message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1828800" algn="l"/>
                        </a:tabLst>
                      </a:pPr>
                      <a:r>
                        <a:rPr lang="en-US" sz="2400" cap="all" dirty="0">
                          <a:solidFill>
                            <a:srgbClr val="002060"/>
                          </a:solidFill>
                          <a:effectLst/>
                        </a:rPr>
                        <a:t>User Story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75842533"/>
                  </a:ext>
                </a:extLst>
              </a:tr>
              <a:tr h="789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Cooler SN or Equipment Number &lt;Cooler SN&gt; is not associated with any smart device or Gateway &lt;GW SN&gt;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Error 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Cooler is available in the portal but not associated with any smart device or any gateway.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6235879"/>
                  </a:ext>
                </a:extLst>
              </a:tr>
              <a:tr h="789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Duplicate Cooler SN on system, try with the equipment number or check with the Support Staff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Error 110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Duplicate Cooler SN on a cloud, try with the Technical ID or check with the Support Staff.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26463090"/>
                  </a:ext>
                </a:extLst>
              </a:tr>
              <a:tr h="789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Duplicate Equipment Number on system try with the Cooler SN or check with the Support Staff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Error 111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If Duplicate Technical ID on system, try with the Cooler SN or check with the Support Staff.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2747799"/>
                  </a:ext>
                </a:extLst>
              </a:tr>
              <a:tr h="789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Cooler SN or Equipment Number &lt;Cooler SN&gt; is on system but not assigned to user client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Error 112 </a:t>
                      </a:r>
                      <a:endParaRPr lang="en-IN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the cooler is available in the portal but does not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assign to user client</a:t>
                      </a: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985788"/>
                  </a:ext>
                </a:extLst>
              </a:tr>
              <a:tr h="789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 Cooler SN or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Equipment Number  is already associated with different device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Error 109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the user try to associate the device but same cooler already associated with different device.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8027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642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6C1DC65-319E-4374-B4E5-0BD0A678C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90" y="880267"/>
            <a:ext cx="11256420" cy="5097466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702358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02614-B6E9-4369-9E1C-3932B6BB8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735" y="193510"/>
            <a:ext cx="1695604" cy="4572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F1454B-DE42-3E0E-C2EF-A2A4CAE9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37" y="193510"/>
            <a:ext cx="10515600" cy="53991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Minimum Requirements for the Android Phones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AC423C-1AA5-DEC7-1A65-907FD076F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773399"/>
              </p:ext>
            </p:extLst>
          </p:nvPr>
        </p:nvGraphicFramePr>
        <p:xfrm>
          <a:off x="319217" y="957649"/>
          <a:ext cx="11160210" cy="55296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3546715">
                  <a:extLst>
                    <a:ext uri="{9D8B030D-6E8A-4147-A177-3AD203B41FA5}">
                      <a16:colId xmlns:a16="http://schemas.microsoft.com/office/drawing/2014/main" val="1308229348"/>
                    </a:ext>
                  </a:extLst>
                </a:gridCol>
                <a:gridCol w="7613495">
                  <a:extLst>
                    <a:ext uri="{9D8B030D-6E8A-4147-A177-3AD203B41FA5}">
                      <a16:colId xmlns:a16="http://schemas.microsoft.com/office/drawing/2014/main" val="4256236823"/>
                    </a:ext>
                  </a:extLst>
                </a:gridCol>
              </a:tblGrid>
              <a:tr h="789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1828800" algn="l"/>
                        </a:tabLst>
                      </a:pPr>
                      <a:r>
                        <a:rPr lang="en-US" sz="2400" cap="all" dirty="0">
                          <a:solidFill>
                            <a:srgbClr val="002060"/>
                          </a:solidFill>
                          <a:effectLst/>
                        </a:rPr>
                        <a:t>Component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1828800" algn="l"/>
                        </a:tabLst>
                      </a:pPr>
                      <a:r>
                        <a:rPr lang="en-US" sz="2400" cap="all" dirty="0">
                          <a:solidFill>
                            <a:srgbClr val="002060"/>
                          </a:solidFill>
                          <a:effectLst/>
                        </a:rPr>
                        <a:t>Minimum Required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1341721"/>
                  </a:ext>
                </a:extLst>
              </a:tr>
              <a:tr h="78995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  <a:tab pos="-457200" algn="l"/>
                          <a:tab pos="273685" algn="l"/>
                          <a:tab pos="824230" algn="l"/>
                          <a:tab pos="1360805" algn="l"/>
                          <a:tab pos="1828800" algn="l"/>
                        </a:tabLst>
                      </a:pPr>
                      <a:r>
                        <a:rPr lang="en-US" sz="2000" cap="all" dirty="0">
                          <a:solidFill>
                            <a:srgbClr val="002060"/>
                          </a:solidFill>
                          <a:effectLst/>
                        </a:rPr>
                        <a:t> Bluetooth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  <a:tab pos="-457200" algn="l"/>
                          <a:tab pos="273685" algn="l"/>
                          <a:tab pos="824230" algn="l"/>
                          <a:tab pos="1360805" algn="l"/>
                          <a:tab pos="182880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 BLE 4.2 and above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4535530"/>
                  </a:ext>
                </a:extLst>
              </a:tr>
              <a:tr h="78995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  <a:tab pos="-457200" algn="l"/>
                          <a:tab pos="273685" algn="l"/>
                          <a:tab pos="824230" algn="l"/>
                          <a:tab pos="1360805" algn="l"/>
                          <a:tab pos="1828800" algn="l"/>
                        </a:tabLst>
                      </a:pPr>
                      <a:r>
                        <a:rPr lang="en-US" sz="2000" cap="all" dirty="0">
                          <a:solidFill>
                            <a:srgbClr val="002060"/>
                          </a:solidFill>
                          <a:effectLst/>
                        </a:rPr>
                        <a:t> Camera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  <a:tab pos="-457200" algn="l"/>
                          <a:tab pos="273685" algn="l"/>
                          <a:tab pos="824230" algn="l"/>
                          <a:tab pos="1360805" algn="l"/>
                          <a:tab pos="182880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 At least 5.0 MP with Autofocus and flashlight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8621535"/>
                  </a:ext>
                </a:extLst>
              </a:tr>
              <a:tr h="78995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  <a:tab pos="-457200" algn="l"/>
                          <a:tab pos="273685" algn="l"/>
                          <a:tab pos="824230" algn="l"/>
                          <a:tab pos="1360805" algn="l"/>
                          <a:tab pos="1828800" algn="l"/>
                        </a:tabLst>
                      </a:pPr>
                      <a:r>
                        <a:rPr lang="en-US" sz="2000" cap="all" dirty="0">
                          <a:solidFill>
                            <a:srgbClr val="002060"/>
                          </a:solidFill>
                          <a:effectLst/>
                        </a:rPr>
                        <a:t> Free Storage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  <a:tab pos="-457200" algn="l"/>
                          <a:tab pos="273685" algn="l"/>
                          <a:tab pos="824230" algn="l"/>
                          <a:tab pos="1360805" algn="l"/>
                          <a:tab pos="182880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 4 GB and more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5243130"/>
                  </a:ext>
                </a:extLst>
              </a:tr>
              <a:tr h="78995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  <a:tab pos="-457200" algn="l"/>
                          <a:tab pos="273685" algn="l"/>
                          <a:tab pos="824230" algn="l"/>
                          <a:tab pos="1360805" algn="l"/>
                          <a:tab pos="1828800" algn="l"/>
                        </a:tabLst>
                      </a:pPr>
                      <a:r>
                        <a:rPr lang="en-US" sz="2000" cap="all" dirty="0">
                          <a:solidFill>
                            <a:srgbClr val="002060"/>
                          </a:solidFill>
                          <a:effectLst/>
                        </a:rPr>
                        <a:t> Operating memory (RAM)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  <a:tab pos="-457200" algn="l"/>
                          <a:tab pos="273685" algn="l"/>
                          <a:tab pos="824230" algn="l"/>
                          <a:tab pos="1360805" algn="l"/>
                          <a:tab pos="182880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 4 GB and more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4260051"/>
                  </a:ext>
                </a:extLst>
              </a:tr>
              <a:tr h="78995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  <a:tab pos="-457200" algn="l"/>
                          <a:tab pos="273685" algn="l"/>
                          <a:tab pos="824230" algn="l"/>
                          <a:tab pos="1360805" algn="l"/>
                          <a:tab pos="1828800" algn="l"/>
                        </a:tabLst>
                      </a:pPr>
                      <a:r>
                        <a:rPr lang="en-US" sz="2000" cap="all" dirty="0">
                          <a:solidFill>
                            <a:srgbClr val="002060"/>
                          </a:solidFill>
                          <a:effectLst/>
                        </a:rPr>
                        <a:t> Operating system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  <a:tab pos="-457200" algn="l"/>
                          <a:tab pos="273685" algn="l"/>
                          <a:tab pos="824230" algn="l"/>
                          <a:tab pos="1360805" algn="l"/>
                          <a:tab pos="182880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 Android 8.0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and above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7282956"/>
                  </a:ext>
                </a:extLst>
              </a:tr>
              <a:tr h="78995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  <a:tab pos="-457200" algn="l"/>
                          <a:tab pos="273685" algn="l"/>
                          <a:tab pos="824230" algn="l"/>
                          <a:tab pos="1360805" algn="l"/>
                          <a:tab pos="1828800" algn="l"/>
                        </a:tabLst>
                      </a:pPr>
                      <a:r>
                        <a:rPr lang="en-US" sz="2000" cap="all" dirty="0">
                          <a:solidFill>
                            <a:srgbClr val="002060"/>
                          </a:solidFill>
                          <a:effectLst/>
                        </a:rPr>
                        <a:t> Processor (CPU)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  <a:tab pos="-457200" algn="l"/>
                          <a:tab pos="273685" algn="l"/>
                          <a:tab pos="824230" algn="l"/>
                          <a:tab pos="1360805" algn="l"/>
                          <a:tab pos="182880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 A quad-core processor or faster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6590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12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E9CE88-B1C6-33D6-E01D-EFDD6F553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694943"/>
              </p:ext>
            </p:extLst>
          </p:nvPr>
        </p:nvGraphicFramePr>
        <p:xfrm>
          <a:off x="444775" y="1140529"/>
          <a:ext cx="11160210" cy="47397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3546715">
                  <a:extLst>
                    <a:ext uri="{9D8B030D-6E8A-4147-A177-3AD203B41FA5}">
                      <a16:colId xmlns:a16="http://schemas.microsoft.com/office/drawing/2014/main" val="1308229348"/>
                    </a:ext>
                  </a:extLst>
                </a:gridCol>
                <a:gridCol w="7613495">
                  <a:extLst>
                    <a:ext uri="{9D8B030D-6E8A-4147-A177-3AD203B41FA5}">
                      <a16:colId xmlns:a16="http://schemas.microsoft.com/office/drawing/2014/main" val="4256236823"/>
                    </a:ext>
                  </a:extLst>
                </a:gridCol>
              </a:tblGrid>
              <a:tr h="789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1828800" algn="l"/>
                        </a:tabLst>
                      </a:pPr>
                      <a:r>
                        <a:rPr lang="en-US" sz="2400" cap="all" dirty="0">
                          <a:solidFill>
                            <a:srgbClr val="002060"/>
                          </a:solidFill>
                          <a:effectLst/>
                        </a:rPr>
                        <a:t>Component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1828800" algn="l"/>
                        </a:tabLst>
                      </a:pPr>
                      <a:r>
                        <a:rPr lang="en-US" sz="2400" cap="all" dirty="0">
                          <a:solidFill>
                            <a:srgbClr val="002060"/>
                          </a:solidFill>
                          <a:effectLst/>
                        </a:rPr>
                        <a:t>Minimum Required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1341721"/>
                  </a:ext>
                </a:extLst>
              </a:tr>
              <a:tr h="78995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  <a:tab pos="-457200" algn="l"/>
                          <a:tab pos="273685" algn="l"/>
                          <a:tab pos="824230" algn="l"/>
                          <a:tab pos="1360805" algn="l"/>
                          <a:tab pos="1828800" algn="l"/>
                        </a:tabLst>
                      </a:pPr>
                      <a:r>
                        <a:rPr lang="en-US" sz="2000" cap="all" dirty="0">
                          <a:solidFill>
                            <a:srgbClr val="002060"/>
                          </a:solidFill>
                          <a:effectLst/>
                        </a:rPr>
                        <a:t> Bluetooth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  <a:tab pos="-457200" algn="l"/>
                          <a:tab pos="273685" algn="l"/>
                          <a:tab pos="824230" algn="l"/>
                          <a:tab pos="1360805" algn="l"/>
                          <a:tab pos="182880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 BLE 4.2 and above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4535530"/>
                  </a:ext>
                </a:extLst>
              </a:tr>
              <a:tr h="78995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  <a:tab pos="-457200" algn="l"/>
                          <a:tab pos="273685" algn="l"/>
                          <a:tab pos="824230" algn="l"/>
                          <a:tab pos="1360805" algn="l"/>
                          <a:tab pos="1828800" algn="l"/>
                        </a:tabLst>
                      </a:pPr>
                      <a:r>
                        <a:rPr lang="en-US" sz="2000" cap="all" dirty="0">
                          <a:solidFill>
                            <a:srgbClr val="002060"/>
                          </a:solidFill>
                          <a:effectLst/>
                        </a:rPr>
                        <a:t> Camera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  <a:tab pos="-457200" algn="l"/>
                          <a:tab pos="273685" algn="l"/>
                          <a:tab pos="824230" algn="l"/>
                          <a:tab pos="1360805" algn="l"/>
                          <a:tab pos="182880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 At least 5.0 MP with Autofocus and flashlight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8621535"/>
                  </a:ext>
                </a:extLst>
              </a:tr>
              <a:tr h="78995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  <a:tab pos="-457200" algn="l"/>
                          <a:tab pos="273685" algn="l"/>
                          <a:tab pos="824230" algn="l"/>
                          <a:tab pos="1360805" algn="l"/>
                          <a:tab pos="1828800" algn="l"/>
                        </a:tabLst>
                      </a:pPr>
                      <a:r>
                        <a:rPr lang="en-US" sz="2000" cap="all" dirty="0">
                          <a:solidFill>
                            <a:srgbClr val="002060"/>
                          </a:solidFill>
                          <a:effectLst/>
                        </a:rPr>
                        <a:t> Free Storage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  <a:tab pos="-457200" algn="l"/>
                          <a:tab pos="273685" algn="l"/>
                          <a:tab pos="824230" algn="l"/>
                          <a:tab pos="1360805" algn="l"/>
                          <a:tab pos="182880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 4 GB and more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5243130"/>
                  </a:ext>
                </a:extLst>
              </a:tr>
              <a:tr h="78995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  <a:tab pos="-457200" algn="l"/>
                          <a:tab pos="273685" algn="l"/>
                          <a:tab pos="824230" algn="l"/>
                          <a:tab pos="1360805" algn="l"/>
                          <a:tab pos="1828800" algn="l"/>
                        </a:tabLst>
                      </a:pPr>
                      <a:r>
                        <a:rPr lang="en-US" sz="2000" cap="all" dirty="0">
                          <a:solidFill>
                            <a:srgbClr val="002060"/>
                          </a:solidFill>
                          <a:effectLst/>
                        </a:rPr>
                        <a:t> Operating memory (RAM)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  <a:tab pos="-457200" algn="l"/>
                          <a:tab pos="273685" algn="l"/>
                          <a:tab pos="824230" algn="l"/>
                          <a:tab pos="1360805" algn="l"/>
                          <a:tab pos="182880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 4 GB and more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4260051"/>
                  </a:ext>
                </a:extLst>
              </a:tr>
              <a:tr h="78995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  <a:tab pos="-457200" algn="l"/>
                          <a:tab pos="273685" algn="l"/>
                          <a:tab pos="824230" algn="l"/>
                          <a:tab pos="1360805" algn="l"/>
                          <a:tab pos="1828800" algn="l"/>
                        </a:tabLst>
                      </a:pPr>
                      <a:r>
                        <a:rPr lang="en-US" sz="2000" cap="all" dirty="0">
                          <a:solidFill>
                            <a:srgbClr val="002060"/>
                          </a:solidFill>
                          <a:effectLst/>
                        </a:rPr>
                        <a:t> Operating system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  <a:tab pos="-457200" algn="l"/>
                          <a:tab pos="273685" algn="l"/>
                          <a:tab pos="824230" algn="l"/>
                          <a:tab pos="1360805" algn="l"/>
                          <a:tab pos="182880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 iOS version 13 or above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28295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939F387-67C7-E2D8-4C5F-C300726B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95" y="248781"/>
            <a:ext cx="10515600" cy="53991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Minimum Requirements for the iPhones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3015B1-5C1A-1997-0C5D-DE4D2D7D3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735" y="193510"/>
            <a:ext cx="1695604" cy="45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7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C4D0C4C-69EE-D79D-5AA5-D07BC360B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49" y="361031"/>
            <a:ext cx="9698592" cy="53991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Application Download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7F2EBE-2DA0-B465-B8B1-097D0291058C}"/>
              </a:ext>
            </a:extLst>
          </p:cNvPr>
          <p:cNvSpPr/>
          <p:nvPr/>
        </p:nvSpPr>
        <p:spPr>
          <a:xfrm>
            <a:off x="447106" y="1387763"/>
            <a:ext cx="10342814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400" dirty="0">
                <a:solidFill>
                  <a:schemeClr val="bg1"/>
                </a:solidFill>
              </a:rPr>
              <a:t>Download the below link to the phone application.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F20ECC-1EEF-7EBB-3A63-9DF992B1FBFC}"/>
              </a:ext>
            </a:extLst>
          </p:cNvPr>
          <p:cNvSpPr/>
          <p:nvPr/>
        </p:nvSpPr>
        <p:spPr>
          <a:xfrm>
            <a:off x="447107" y="2017395"/>
            <a:ext cx="1991294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400" dirty="0">
                <a:solidFill>
                  <a:schemeClr val="bg1"/>
                </a:solidFill>
              </a:rPr>
              <a:t>Android application link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476E52-67B6-8AE1-43C0-5C86DA9F1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2118" y="156001"/>
            <a:ext cx="1695604" cy="4572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76496C-2AC8-7D5E-34BA-CE1510FE1FB6}"/>
              </a:ext>
            </a:extLst>
          </p:cNvPr>
          <p:cNvSpPr txBox="1"/>
          <p:nvPr/>
        </p:nvSpPr>
        <p:spPr>
          <a:xfrm>
            <a:off x="995713" y="2462361"/>
            <a:ext cx="10200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u="sng" dirty="0">
                <a:solidFill>
                  <a:srgbClr val="002060"/>
                </a:solidFill>
              </a:rPr>
              <a:t>https://apps.visioniot.net/downloads/Android/Field%20Technician/</a:t>
            </a:r>
          </a:p>
        </p:txBody>
      </p:sp>
    </p:spTree>
    <p:extLst>
      <p:ext uri="{BB962C8B-B14F-4D97-AF65-F5344CB8AC3E}">
        <p14:creationId xmlns:p14="http://schemas.microsoft.com/office/powerpoint/2010/main" val="101859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EEBF-0487-4137-9993-6E8B910A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37" y="276273"/>
            <a:ext cx="10515600" cy="539915"/>
          </a:xfrm>
        </p:spPr>
        <p:txBody>
          <a:bodyPr>
            <a:normAutofit fontScale="90000"/>
          </a:bodyPr>
          <a:lstStyle/>
          <a:p>
            <a:r>
              <a:rPr lang="en-MY" sz="3600" b="1" dirty="0">
                <a:solidFill>
                  <a:srgbClr val="FFC000"/>
                </a:solidFill>
              </a:rPr>
              <a:t>Application Installation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A02614-B6E9-4369-9E1C-3932B6BB8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735" y="193510"/>
            <a:ext cx="1695604" cy="4572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57E02F-CEFB-7F7C-8278-C40139CE5784}"/>
              </a:ext>
            </a:extLst>
          </p:cNvPr>
          <p:cNvSpPr/>
          <p:nvPr/>
        </p:nvSpPr>
        <p:spPr>
          <a:xfrm>
            <a:off x="6053415" y="986985"/>
            <a:ext cx="3665657" cy="160043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</a:rPr>
              <a:t>1.Open VISION IOT’s “Field Technician” Application.</a:t>
            </a:r>
          </a:p>
          <a:p>
            <a:pPr algn="just"/>
            <a:endParaRPr lang="en-US" sz="1400" dirty="0">
              <a:solidFill>
                <a:schemeClr val="bg1"/>
              </a:solidFill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</a:rPr>
              <a:t>2. Log in to the application using the credentials provided by your administrator – after successful login, the user will be directed to the selection screen.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ECB9CF-0ECD-360A-7812-3B312A77148F}"/>
              </a:ext>
            </a:extLst>
          </p:cNvPr>
          <p:cNvSpPr/>
          <p:nvPr/>
        </p:nvSpPr>
        <p:spPr>
          <a:xfrm>
            <a:off x="1457605" y="5938747"/>
            <a:ext cx="4784652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400" dirty="0">
                <a:solidFill>
                  <a:schemeClr val="bg1"/>
                </a:solidFill>
              </a:rPr>
              <a:t>The Android Field Technician application is compatible only with Smartphones having OS v8.0 and above.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1D51CA-DD35-0366-F238-1463F2837D3A}"/>
              </a:ext>
            </a:extLst>
          </p:cNvPr>
          <p:cNvSpPr txBox="1"/>
          <p:nvPr/>
        </p:nvSpPr>
        <p:spPr>
          <a:xfrm>
            <a:off x="7018916" y="3025242"/>
            <a:ext cx="2153319" cy="224676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None/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b="1" u="sng" dirty="0">
                <a:solidFill>
                  <a:srgbClr val="FFC000"/>
                </a:solidFill>
              </a:rPr>
              <a:t>Suggested Note</a:t>
            </a:r>
            <a:endParaRPr lang="en-US" u="sng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Before installation of every new version delete the previous one.</a:t>
            </a:r>
          </a:p>
          <a:p>
            <a:endParaRPr lang="en-US" dirty="0"/>
          </a:p>
          <a:p>
            <a:pPr algn="ctr"/>
            <a:r>
              <a:rPr lang="en-US" b="1" u="sng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endParaRPr lang="en-US" dirty="0">
              <a:solidFill>
                <a:srgbClr val="FFC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Please ensure Bluetooth &amp; Mobile Wi-Fi or Mobile Data must be ON the device.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7F39BE-EF95-E167-DEFA-2D568D47A5B9}"/>
              </a:ext>
            </a:extLst>
          </p:cNvPr>
          <p:cNvGrpSpPr/>
          <p:nvPr/>
        </p:nvGrpSpPr>
        <p:grpSpPr>
          <a:xfrm>
            <a:off x="2472928" y="1038952"/>
            <a:ext cx="2281952" cy="4780095"/>
            <a:chOff x="2472928" y="986985"/>
            <a:chExt cx="2281952" cy="4780095"/>
          </a:xfrm>
        </p:grpSpPr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E6F0ABF-9CDC-D956-15E5-3A1093722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2928" y="986985"/>
              <a:ext cx="2281952" cy="4780095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1" name="Arrow: Left 10">
              <a:extLst>
                <a:ext uri="{FF2B5EF4-FFF2-40B4-BE49-F238E27FC236}">
                  <a16:creationId xmlns:a16="http://schemas.microsoft.com/office/drawing/2014/main" id="{448ABAD3-C53A-2D63-64B9-8620B4BCFE75}"/>
                </a:ext>
              </a:extLst>
            </p:cNvPr>
            <p:cNvSpPr/>
            <p:nvPr/>
          </p:nvSpPr>
          <p:spPr>
            <a:xfrm>
              <a:off x="3373120" y="2489200"/>
              <a:ext cx="670560" cy="335280"/>
            </a:xfrm>
            <a:prstGeom prst="leftArrow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666125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EEBF-0487-4137-9993-6E8B910A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37" y="152179"/>
            <a:ext cx="10515600" cy="539915"/>
          </a:xfrm>
        </p:spPr>
        <p:txBody>
          <a:bodyPr>
            <a:normAutofit fontScale="90000"/>
          </a:bodyPr>
          <a:lstStyle/>
          <a:p>
            <a:r>
              <a:rPr lang="en-MY" sz="3600" b="1" dirty="0">
                <a:solidFill>
                  <a:srgbClr val="FFC000"/>
                </a:solidFill>
              </a:rPr>
              <a:t>Application Permission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96794-C340-4EEA-A3D5-49AE42172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37" y="692094"/>
            <a:ext cx="11487331" cy="6013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After Installation &amp; launch, the Application will ask for permission to access.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Server</a:t>
            </a:r>
            <a:r>
              <a:rPr lang="en-US" sz="1800" dirty="0">
                <a:solidFill>
                  <a:srgbClr val="002060"/>
                </a:solidFill>
              </a:rPr>
              <a:t>: For TCCC client used only Visioniot server.</a:t>
            </a: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A02614-B6E9-4369-9E1C-3932B6BB8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735" y="193510"/>
            <a:ext cx="1695604" cy="4572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326A52-D04A-2A98-6F8E-C0AE301929CA}"/>
              </a:ext>
            </a:extLst>
          </p:cNvPr>
          <p:cNvSpPr txBox="1"/>
          <p:nvPr/>
        </p:nvSpPr>
        <p:spPr>
          <a:xfrm>
            <a:off x="3718008" y="3254888"/>
            <a:ext cx="4835763" cy="102842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bg1"/>
                </a:solidFill>
                <a:latin typeface="Calibri (Body)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Camera Permission, File and Media Permission, Location Permission(always allow), Nearby Device Permission Need to Allow.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E65FF72-98D5-825C-C381-B618A01B3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41" y="1519105"/>
            <a:ext cx="2292071" cy="468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Picture 10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B98BDD1-D928-8F91-078C-8519F185D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85" y="1519105"/>
            <a:ext cx="2263611" cy="468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4203D3-A3E5-50BC-E654-116BF8F66ABF}"/>
              </a:ext>
            </a:extLst>
          </p:cNvPr>
          <p:cNvSpPr txBox="1"/>
          <p:nvPr/>
        </p:nvSpPr>
        <p:spPr>
          <a:xfrm>
            <a:off x="1364428" y="6240435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08241-FC09-1E9C-6E1A-11ED915F220D}"/>
              </a:ext>
            </a:extLst>
          </p:cNvPr>
          <p:cNvSpPr txBox="1"/>
          <p:nvPr/>
        </p:nvSpPr>
        <p:spPr>
          <a:xfrm>
            <a:off x="9992068" y="6240434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570615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EEBF-0487-4137-9993-6E8B910A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37" y="152179"/>
            <a:ext cx="10515600" cy="539915"/>
          </a:xfrm>
        </p:spPr>
        <p:txBody>
          <a:bodyPr>
            <a:normAutofit fontScale="90000"/>
          </a:bodyPr>
          <a:lstStyle/>
          <a:p>
            <a:r>
              <a:rPr lang="en-MY" sz="3600" b="1" dirty="0">
                <a:solidFill>
                  <a:srgbClr val="FFC000"/>
                </a:solidFill>
              </a:rPr>
              <a:t>Login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96794-C340-4EEA-A3D5-49AE42172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37" y="733424"/>
            <a:ext cx="11698294" cy="58502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>
                <a:solidFill>
                  <a:srgbClr val="002060"/>
                </a:solidFill>
              </a:rPr>
              <a:t>After successfully installation the Field Technician Application, Open the Application and the application will redirect to Login Page. Select the server Visioniot and log in with valid Credentials.</a:t>
            </a:r>
            <a:endParaRPr lang="en-MY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A02614-B6E9-4369-9E1C-3932B6BB8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735" y="193510"/>
            <a:ext cx="1695604" cy="4572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4FA064-FC2C-72D1-1A02-328CED77321C}"/>
              </a:ext>
            </a:extLst>
          </p:cNvPr>
          <p:cNvSpPr txBox="1"/>
          <p:nvPr/>
        </p:nvSpPr>
        <p:spPr>
          <a:xfrm>
            <a:off x="4863379" y="2598818"/>
            <a:ext cx="6044829" cy="98488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bg1"/>
                </a:solidFill>
                <a:latin typeface="Calibri (Body)"/>
              </a:defRPr>
            </a:lvl1pPr>
          </a:lstStyle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0" dirty="0"/>
              <a:t>Bluetooth and location services should be enabled.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b="0" dirty="0"/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0" dirty="0"/>
              <a:t>The application requires an internet on. </a:t>
            </a:r>
          </a:p>
          <a:p>
            <a:pPr algn="just">
              <a:lnSpc>
                <a:spcPct val="100000"/>
              </a:lnSpc>
            </a:pPr>
            <a:endParaRPr lang="en-US" sz="1600" b="0" dirty="0"/>
          </a:p>
        </p:txBody>
      </p:sp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FF7AE49-7304-7EEB-95B3-2B1182EF9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49" y="1531064"/>
            <a:ext cx="2384018" cy="468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91BF2B-70EA-FDB9-3027-0BE27ECB3E79}"/>
              </a:ext>
            </a:extLst>
          </p:cNvPr>
          <p:cNvSpPr txBox="1"/>
          <p:nvPr/>
        </p:nvSpPr>
        <p:spPr>
          <a:xfrm>
            <a:off x="2228028" y="6243483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372814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02614-B6E9-4369-9E1C-3932B6BB8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735" y="193510"/>
            <a:ext cx="1695604" cy="4572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8A0F36-530E-A41C-190A-63E1B291F779}"/>
              </a:ext>
            </a:extLst>
          </p:cNvPr>
          <p:cNvSpPr txBox="1"/>
          <p:nvPr/>
        </p:nvSpPr>
        <p:spPr>
          <a:xfrm>
            <a:off x="586324" y="650764"/>
            <a:ext cx="11019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Enter valid credentials and tap on the Login button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T</a:t>
            </a:r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application will download necessary data from the cloud, 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once download the data, application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 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redirect in home page.</a:t>
            </a:r>
            <a:endParaRPr lang="en-IN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Shruti" panose="020B0502040204020203" pitchFamily="34" charset="0"/>
            </a:endParaRPr>
          </a:p>
        </p:txBody>
      </p: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9B1695E-066D-AF8E-0F46-4A02F0AF9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52" y="1540108"/>
            <a:ext cx="2160000" cy="479492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ABF1054-2BAE-A816-F989-5A00DB0FA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540" y="1540108"/>
            <a:ext cx="2408283" cy="479492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8846093-6F87-2F25-8C47-917B41319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38" y="1540108"/>
            <a:ext cx="2426416" cy="479492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0E5B87-C168-0121-FE22-912A4A2D9641}"/>
              </a:ext>
            </a:extLst>
          </p:cNvPr>
          <p:cNvSpPr txBox="1"/>
          <p:nvPr/>
        </p:nvSpPr>
        <p:spPr>
          <a:xfrm>
            <a:off x="2024828" y="6335034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F8B11-4753-2A1A-7902-B71D6B1EECB7}"/>
              </a:ext>
            </a:extLst>
          </p:cNvPr>
          <p:cNvSpPr txBox="1"/>
          <p:nvPr/>
        </p:nvSpPr>
        <p:spPr>
          <a:xfrm>
            <a:off x="5408108" y="6335442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C8331-99F5-F6B0-072D-8341E9B54785}"/>
              </a:ext>
            </a:extLst>
          </p:cNvPr>
          <p:cNvSpPr txBox="1"/>
          <p:nvPr/>
        </p:nvSpPr>
        <p:spPr>
          <a:xfrm>
            <a:off x="8892988" y="6424158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6</a:t>
            </a:r>
          </a:p>
        </p:txBody>
      </p:sp>
    </p:spTree>
    <p:extLst>
      <p:ext uri="{BB962C8B-B14F-4D97-AF65-F5344CB8AC3E}">
        <p14:creationId xmlns:p14="http://schemas.microsoft.com/office/powerpoint/2010/main" val="2500937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12392</TotalTime>
  <Words>1806</Words>
  <Application>Microsoft Office PowerPoint</Application>
  <PresentationFormat>Widescreen</PresentationFormat>
  <Paragraphs>194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(Body)</vt:lpstr>
      <vt:lpstr>Calibri Light</vt:lpstr>
      <vt:lpstr>Wingdings</vt:lpstr>
      <vt:lpstr>Office Theme</vt:lpstr>
      <vt:lpstr>PowerPoint Presentation</vt:lpstr>
      <vt:lpstr>Application Features</vt:lpstr>
      <vt:lpstr>Minimum Requirements for the Android Phones</vt:lpstr>
      <vt:lpstr>Minimum Requirements for the iPhones</vt:lpstr>
      <vt:lpstr>Application Download</vt:lpstr>
      <vt:lpstr>Application Installation</vt:lpstr>
      <vt:lpstr>Application Permission</vt:lpstr>
      <vt:lpstr>Login</vt:lpstr>
      <vt:lpstr>PowerPoint Presentation</vt:lpstr>
      <vt:lpstr>Field Technician – Choose Action</vt:lpstr>
      <vt:lpstr>Connect- ASSOCIATE SMART DEVICE TRY TO CONNECT</vt:lpstr>
      <vt:lpstr>CONTROLLER STATUS </vt:lpstr>
      <vt:lpstr>ERROR MESSAGE</vt:lpstr>
      <vt:lpstr>CHANGE CONTROLLER SETTING</vt:lpstr>
      <vt:lpstr>ADD CONTROLLER </vt:lpstr>
      <vt:lpstr>REPLACE CONTROLLER </vt:lpstr>
      <vt:lpstr>REMOVE CONTROLLER ONLY</vt:lpstr>
      <vt:lpstr>UPGRADE FIRMWARE</vt:lpstr>
      <vt:lpstr>UPGRADE FIRMWARE</vt:lpstr>
      <vt:lpstr>DISCONNECT </vt:lpstr>
      <vt:lpstr>GET HELP FUNCTIONALITY</vt:lpstr>
      <vt:lpstr>MESSAGES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Krunal Ghevariya</dc:creator>
  <cp:lastModifiedBy>Mona Jani</cp:lastModifiedBy>
  <cp:revision>1210</cp:revision>
  <cp:lastPrinted>2020-01-03T11:03:13Z</cp:lastPrinted>
  <dcterms:created xsi:type="dcterms:W3CDTF">2019-10-22T09:06:47Z</dcterms:created>
  <dcterms:modified xsi:type="dcterms:W3CDTF">2023-03-29T07:01:24Z</dcterms:modified>
</cp:coreProperties>
</file>